
<file path=[Content_Types].xml><?xml version="1.0" encoding="utf-8"?>
<Types xmlns="http://schemas.openxmlformats.org/package/2006/content-types">
  <Default Extension="bin" ContentType="image/unknown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16"/>
  </p:notesMasterIdLst>
  <p:handoutMasterIdLst>
    <p:handoutMasterId r:id="rId17"/>
  </p:handoutMasterIdLst>
  <p:sldIdLst>
    <p:sldId id="256" r:id="rId5"/>
    <p:sldId id="271" r:id="rId6"/>
    <p:sldId id="259" r:id="rId7"/>
    <p:sldId id="272" r:id="rId8"/>
    <p:sldId id="273" r:id="rId9"/>
    <p:sldId id="260" r:id="rId10"/>
    <p:sldId id="274" r:id="rId11"/>
    <p:sldId id="275" r:id="rId12"/>
    <p:sldId id="276" r:id="rId13"/>
    <p:sldId id="277" r:id="rId14"/>
    <p:sldId id="264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pos="597" userDrawn="1">
          <p15:clr>
            <a:srgbClr val="A4A3A4"/>
          </p15:clr>
        </p15:guide>
        <p15:guide id="4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F3F3F"/>
    <a:srgbClr val="014067"/>
    <a:srgbClr val="014E7D"/>
    <a:srgbClr val="013657"/>
    <a:srgbClr val="01456F"/>
    <a:srgbClr val="014B79"/>
    <a:srgbClr val="0937C9"/>
    <a:srgbClr val="002774"/>
    <a:srgbClr val="929A4A"/>
    <a:srgbClr val="EAB2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74" autoAdjust="0"/>
  </p:normalViewPr>
  <p:slideViewPr>
    <p:cSldViewPr snapToGrid="0" showGuides="1">
      <p:cViewPr varScale="1">
        <p:scale>
          <a:sx n="82" d="100"/>
          <a:sy n="82" d="100"/>
        </p:scale>
        <p:origin x="720" y="72"/>
      </p:cViewPr>
      <p:guideLst>
        <p:guide pos="3840"/>
        <p:guide pos="597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4" d="100"/>
          <a:sy n="84" d="100"/>
        </p:scale>
        <p:origin x="382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8BEDA40-91A9-49DC-B402-0EBE674AAEA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CBB508-5589-42E7-A433-D119AC0FFB7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2BFC85-49E4-447A-A7E3-16153CB2FE2A}" type="datetimeFigureOut">
              <a:rPr lang="en-US" smtClean="0"/>
              <a:t>1/26/2024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232ABA-B33A-4B3B-8412-C1773FBF3D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B1832E-3B48-42CB-80A7-CD8E48D52DD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1072A3-100F-40A9-915F-8D2D9E6962D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353712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71B50E-4C60-4F9E-B773-52059170945B}" type="datetimeFigureOut">
              <a:rPr lang="en-US" noProof="0" smtClean="0"/>
              <a:t>1/26/2024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230CFA-805A-4FD3-B3A0-DAAA5993DA17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989277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E1099AB-ABB9-4706-9E38-357EC2AB403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037924D2-2AB4-4BE1-9687-836615C72DFC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93BC534-BFA1-4292-899F-03AC711BF7C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73B47EE6-EDE6-4881-B456-B37D9C1ADE3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83398" y="860944"/>
            <a:ext cx="4428523" cy="5137089"/>
          </a:xfrm>
          <a:custGeom>
            <a:avLst/>
            <a:gdLst>
              <a:gd name="connsiteX0" fmla="*/ 2214261 w 4428523"/>
              <a:gd name="connsiteY0" fmla="*/ 0 h 5137089"/>
              <a:gd name="connsiteX1" fmla="*/ 4428523 w 4428523"/>
              <a:gd name="connsiteY1" fmla="*/ 1107131 h 5137089"/>
              <a:gd name="connsiteX2" fmla="*/ 4428523 w 4428523"/>
              <a:gd name="connsiteY2" fmla="*/ 4029957 h 5137089"/>
              <a:gd name="connsiteX3" fmla="*/ 2214261 w 4428523"/>
              <a:gd name="connsiteY3" fmla="*/ 5137089 h 5137089"/>
              <a:gd name="connsiteX4" fmla="*/ 0 w 4428523"/>
              <a:gd name="connsiteY4" fmla="*/ 4029957 h 5137089"/>
              <a:gd name="connsiteX5" fmla="*/ 0 w 4428523"/>
              <a:gd name="connsiteY5" fmla="*/ 1107131 h 5137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28523" h="5137089">
                <a:moveTo>
                  <a:pt x="2214261" y="0"/>
                </a:moveTo>
                <a:lnTo>
                  <a:pt x="4428523" y="1107131"/>
                </a:lnTo>
                <a:lnTo>
                  <a:pt x="4428523" y="4029957"/>
                </a:lnTo>
                <a:lnTo>
                  <a:pt x="2214261" y="5137089"/>
                </a:lnTo>
                <a:lnTo>
                  <a:pt x="0" y="4029957"/>
                </a:lnTo>
                <a:lnTo>
                  <a:pt x="0" y="110713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BEE4DB5-5DEF-4DDB-9764-FD834B9DCAE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 title="Title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75721" y="2006084"/>
            <a:ext cx="4853573" cy="1616252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3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 title="Subtitle">
            <a:extLst>
              <a:ext uri="{FF2B5EF4-FFF2-40B4-BE49-F238E27FC236}">
                <a16:creationId xmlns:a16="http://schemas.microsoft.com/office/drawing/2014/main" id="{06317687-D49E-41F7-A330-C78C728F0D1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75214" y="3640998"/>
            <a:ext cx="4854339" cy="125757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="0" i="0" spc="300">
                <a:solidFill>
                  <a:schemeClr val="tx1"/>
                </a:solidFill>
                <a:latin typeface="+mn-lt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62849C0-AA0D-4E1A-B4B6-E6A5917AC0A5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00450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7537" userDrawn="1">
          <p15:clr>
            <a:srgbClr val="FBAE40"/>
          </p15:clr>
        </p15:guide>
        <p15:guide id="3" pos="138" userDrawn="1">
          <p15:clr>
            <a:srgbClr val="FBAE40"/>
          </p15:clr>
        </p15:guide>
        <p15:guide id="4" orient="horz" pos="4178" userDrawn="1">
          <p15:clr>
            <a:srgbClr val="FBAE40"/>
          </p15:clr>
        </p15:guide>
        <p15:guide id="5" orient="horz" pos="142" userDrawn="1">
          <p15:clr>
            <a:srgbClr val="FBAE40"/>
          </p15:clr>
        </p15:guide>
        <p15:guide id="6" pos="2457" userDrawn="1">
          <p15:clr>
            <a:srgbClr val="FBAE40"/>
          </p15:clr>
        </p15:guide>
        <p15:guide id="7" pos="438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E1099AB-ABB9-4706-9E38-357EC2AB403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037924D2-2AB4-4BE1-9687-836615C72DFC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93BC534-BFA1-4292-899F-03AC711BF7C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BEE4DB5-5DEF-4DDB-9764-FD834B9DCAE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 title="Title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75721" y="2006084"/>
            <a:ext cx="4853573" cy="1616252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3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 title="Subtitle">
            <a:extLst>
              <a:ext uri="{FF2B5EF4-FFF2-40B4-BE49-F238E27FC236}">
                <a16:creationId xmlns:a16="http://schemas.microsoft.com/office/drawing/2014/main" id="{06317687-D49E-41F7-A330-C78C728F0D1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75214" y="3640998"/>
            <a:ext cx="4854339" cy="125757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="0" i="0" spc="300">
                <a:solidFill>
                  <a:schemeClr val="tx1"/>
                </a:solidFill>
                <a:latin typeface="+mn-lt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62849C0-AA0D-4E1A-B4B6-E6A5917AC0A5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09204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33B31A5E-1244-4689-B513-C78E3C4E53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Right Triangle 18">
            <a:extLst>
              <a:ext uri="{FF2B5EF4-FFF2-40B4-BE49-F238E27FC236}">
                <a16:creationId xmlns:a16="http://schemas.microsoft.com/office/drawing/2014/main" id="{71D0E8AA-902F-440D-9C55-2A391C22396A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Parallelogram 16">
            <a:extLst>
              <a:ext uri="{FF2B5EF4-FFF2-40B4-BE49-F238E27FC236}">
                <a16:creationId xmlns:a16="http://schemas.microsoft.com/office/drawing/2014/main" id="{7D937721-835D-4D84-94A3-6C79D4639514}"/>
              </a:ext>
            </a:extLst>
          </p:cNvPr>
          <p:cNvSpPr/>
          <p:nvPr userDrawn="1"/>
        </p:nvSpPr>
        <p:spPr>
          <a:xfrm rot="19958790">
            <a:off x="-637324" y="3588176"/>
            <a:ext cx="3860162" cy="1746952"/>
          </a:xfrm>
          <a:prstGeom prst="parallelogram">
            <a:avLst>
              <a:gd name="adj" fmla="val 5321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32BB30B-8262-4715-998F-AAF6A81ADFD3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1010090"/>
            <a:ext cx="1785257" cy="9075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itle 1" title="Title">
            <a:extLst>
              <a:ext uri="{FF2B5EF4-FFF2-40B4-BE49-F238E27FC236}">
                <a16:creationId xmlns:a16="http://schemas.microsoft.com/office/drawing/2014/main" id="{4D7EF399-DAA5-44EC-B712-79C755FE84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3842" y="1987420"/>
            <a:ext cx="4911633" cy="178985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000" b="1">
                <a:solidFill>
                  <a:schemeClr val="accent1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01" name="Text Placeholder 2" title="Subtitle">
            <a:extLst>
              <a:ext uri="{FF2B5EF4-FFF2-40B4-BE49-F238E27FC236}">
                <a16:creationId xmlns:a16="http://schemas.microsoft.com/office/drawing/2014/main" id="{26D13BFA-61B0-402F-8611-02D3DFDBEBC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283842" y="3792046"/>
            <a:ext cx="4911633" cy="91058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 b="0" i="0" spc="300">
                <a:solidFill>
                  <a:schemeClr val="tx1"/>
                </a:solidFill>
                <a:latin typeface="+mn-lt"/>
                <a:cs typeface="Calibri" panose="020F050202020403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A0A0C24-D997-4E78-951F-AFB51C70EFC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Parallelogram 24">
            <a:extLst>
              <a:ext uri="{FF2B5EF4-FFF2-40B4-BE49-F238E27FC236}">
                <a16:creationId xmlns:a16="http://schemas.microsoft.com/office/drawing/2014/main" id="{E123A0CF-50D6-46EC-8BF6-43E38AFCD588}"/>
              </a:ext>
            </a:extLst>
          </p:cNvPr>
          <p:cNvSpPr/>
          <p:nvPr userDrawn="1"/>
        </p:nvSpPr>
        <p:spPr>
          <a:xfrm>
            <a:off x="7754112" y="0"/>
            <a:ext cx="2258568" cy="742819"/>
          </a:xfrm>
          <a:prstGeom prst="parallelogram">
            <a:avLst>
              <a:gd name="adj" fmla="val 19585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B2F1D2E-B631-4CB1-9448-2B50F8C4631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408562"/>
            <a:ext cx="6595353" cy="34031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CF69447-82AD-475F-A3AE-3D7FF61DBFE2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5266944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Parallelogram 23">
            <a:extLst>
              <a:ext uri="{FF2B5EF4-FFF2-40B4-BE49-F238E27FC236}">
                <a16:creationId xmlns:a16="http://schemas.microsoft.com/office/drawing/2014/main" id="{FC8C82F3-94EE-4B4F-A01D-993A41BC00B1}"/>
              </a:ext>
            </a:extLst>
          </p:cNvPr>
          <p:cNvSpPr/>
          <p:nvPr userDrawn="1"/>
        </p:nvSpPr>
        <p:spPr>
          <a:xfrm rot="19958790">
            <a:off x="-139035" y="3407045"/>
            <a:ext cx="1438399" cy="236580"/>
          </a:xfrm>
          <a:prstGeom prst="parallelogram">
            <a:avLst>
              <a:gd name="adj" fmla="val 53218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891791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83">
          <p15:clr>
            <a:srgbClr val="FBAE40"/>
          </p15:clr>
        </p15:guide>
        <p15:guide id="2" pos="3840">
          <p15:clr>
            <a:srgbClr val="FBAE40"/>
          </p15:clr>
        </p15:guide>
        <p15:guide id="3" pos="143">
          <p15:clr>
            <a:srgbClr val="FBAE40"/>
          </p15:clr>
        </p15:guide>
        <p15:guide id="4" orient="horz" pos="4170">
          <p15:clr>
            <a:srgbClr val="FBAE40"/>
          </p15:clr>
        </p15:guide>
        <p15:guide id="5" pos="7537">
          <p15:clr>
            <a:srgbClr val="FBAE40"/>
          </p15:clr>
        </p15:guide>
        <p15:guide id="6" orient="horz" pos="142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9111EB29-9262-4594-8717-356AB3816AA6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1AF1CF9-9F46-4541-8FF1-B9C53244EE1A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9247" y="3633967"/>
            <a:ext cx="1912619" cy="157298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B0E1BA4-80FE-4826-BA2F-083C3A5BB7F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6" name="Diagonal Stripe 25">
              <a:extLst>
                <a:ext uri="{FF2B5EF4-FFF2-40B4-BE49-F238E27FC236}">
                  <a16:creationId xmlns:a16="http://schemas.microsoft.com/office/drawing/2014/main" id="{0697993E-CD44-40B9-805C-77BC608618A7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DBD869A-51AE-4AC9-A3E0-38E8C732B1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DE18C3B6-28E6-4BBC-B634-F81DE5A9D13C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F0BB4D3D-930C-4FF4-BB7C-2CB24208150C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bg1"/>
                </a:solidFill>
                <a:latin typeface="Arial Black" panose="020B0A04020102020204" pitchFamily="34" charset="0"/>
              </a:rPr>
              <a:t>FR</a:t>
            </a:r>
          </a:p>
        </p:txBody>
      </p:sp>
      <p:sp>
        <p:nvSpPr>
          <p:cNvPr id="36" name="Parallelogram 35">
            <a:extLst>
              <a:ext uri="{FF2B5EF4-FFF2-40B4-BE49-F238E27FC236}">
                <a16:creationId xmlns:a16="http://schemas.microsoft.com/office/drawing/2014/main" id="{4EBB76E7-943E-4038-B700-114F66FBC60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3E79E9C-D961-6E47-A5C6-57689BAFF24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8BE157-60F2-194D-8C13-4AE120FC9ED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27" name="Title 1" title="Title ">
            <a:extLst>
              <a:ext uri="{FF2B5EF4-FFF2-40B4-BE49-F238E27FC236}">
                <a16:creationId xmlns:a16="http://schemas.microsoft.com/office/drawing/2014/main" id="{C3CC34F4-862A-42E7-B2FA-7B511CC2E8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 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1FAE0C34-9220-45F0-9FC2-9FE7C994E7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678" y="1671924"/>
            <a:ext cx="10835122" cy="450503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745963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9111EB29-9262-4594-8717-356AB3816AA6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1AF1CF9-9F46-4541-8FF1-B9C53244EE1A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9247" y="3633967"/>
            <a:ext cx="1912619" cy="157298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B0E1BA4-80FE-4826-BA2F-083C3A5BB7F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6" name="Diagonal Stripe 25">
              <a:extLst>
                <a:ext uri="{FF2B5EF4-FFF2-40B4-BE49-F238E27FC236}">
                  <a16:creationId xmlns:a16="http://schemas.microsoft.com/office/drawing/2014/main" id="{0697993E-CD44-40B9-805C-77BC608618A7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DBD869A-51AE-4AC9-A3E0-38E8C732B1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DE18C3B6-28E6-4BBC-B634-F81DE5A9D13C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F0BB4D3D-930C-4FF4-BB7C-2CB24208150C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bg1"/>
                </a:solidFill>
                <a:latin typeface="Arial Black" panose="020B0A04020102020204" pitchFamily="34" charset="0"/>
              </a:rPr>
              <a:t>FR</a:t>
            </a:r>
          </a:p>
        </p:txBody>
      </p:sp>
      <p:sp>
        <p:nvSpPr>
          <p:cNvPr id="36" name="Parallelogram 35">
            <a:extLst>
              <a:ext uri="{FF2B5EF4-FFF2-40B4-BE49-F238E27FC236}">
                <a16:creationId xmlns:a16="http://schemas.microsoft.com/office/drawing/2014/main" id="{4EBB76E7-943E-4038-B700-114F66FBC60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3E79E9C-D961-6E47-A5C6-57689BAFF24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8BE157-60F2-194D-8C13-4AE120FC9ED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27" name="Title 1" title="Title ">
            <a:extLst>
              <a:ext uri="{FF2B5EF4-FFF2-40B4-BE49-F238E27FC236}">
                <a16:creationId xmlns:a16="http://schemas.microsoft.com/office/drawing/2014/main" id="{C3CC34F4-862A-42E7-B2FA-7B511CC2E8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 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217F9213-0142-420B-A84D-C5627A0C81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9687" y="1651044"/>
            <a:ext cx="5181600" cy="452591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8014328B-D576-4B5C-A4AE-CF9831892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651044"/>
            <a:ext cx="5181600" cy="452591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473770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9111EB29-9262-4594-8717-356AB3816AA6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1AF1CF9-9F46-4541-8FF1-B9C53244EE1A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9247" y="3633967"/>
            <a:ext cx="1912619" cy="157298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B0E1BA4-80FE-4826-BA2F-083C3A5BB7F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6" name="Diagonal Stripe 25">
              <a:extLst>
                <a:ext uri="{FF2B5EF4-FFF2-40B4-BE49-F238E27FC236}">
                  <a16:creationId xmlns:a16="http://schemas.microsoft.com/office/drawing/2014/main" id="{0697993E-CD44-40B9-805C-77BC608618A7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DBD869A-51AE-4AC9-A3E0-38E8C732B1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DE18C3B6-28E6-4BBC-B634-F81DE5A9D13C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F0BB4D3D-930C-4FF4-BB7C-2CB24208150C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bg1"/>
                </a:solidFill>
                <a:latin typeface="Arial Black" panose="020B0A04020102020204" pitchFamily="34" charset="0"/>
              </a:rPr>
              <a:t>FR</a:t>
            </a:r>
          </a:p>
        </p:txBody>
      </p:sp>
      <p:sp>
        <p:nvSpPr>
          <p:cNvPr id="36" name="Parallelogram 35">
            <a:extLst>
              <a:ext uri="{FF2B5EF4-FFF2-40B4-BE49-F238E27FC236}">
                <a16:creationId xmlns:a16="http://schemas.microsoft.com/office/drawing/2014/main" id="{4EBB76E7-943E-4038-B700-114F66FBC60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3E79E9C-D961-6E47-A5C6-57689BAFF24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8BE157-60F2-194D-8C13-4AE120FC9ED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27" name="Title 1" title="Title ">
            <a:extLst>
              <a:ext uri="{FF2B5EF4-FFF2-40B4-BE49-F238E27FC236}">
                <a16:creationId xmlns:a16="http://schemas.microsoft.com/office/drawing/2014/main" id="{C3CC34F4-862A-42E7-B2FA-7B511CC2E8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 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82BFF385-445D-4DBB-9773-F996694158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8678" y="1681163"/>
            <a:ext cx="5382501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lang="en-US" b="1" dirty="0">
                <a:solidFill>
                  <a:schemeClr val="bg1"/>
                </a:solidFill>
              </a:defRPr>
            </a:lvl1pPr>
          </a:lstStyle>
          <a:p>
            <a:pPr marL="228600" lvl="0" indent="-228600"/>
            <a:r>
              <a:rPr lang="en-US" noProof="0"/>
              <a:t>Click to edit Master text styles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311B1CFE-1B35-4B5C-B40A-DC5ADF211B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1CE840E8-D596-479D-AE97-E88F42DC1B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B9A68D25-B19E-4E84-B65D-596EE8382D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8678" y="2505075"/>
            <a:ext cx="5391749" cy="36845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606950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E1099AB-ABB9-4706-9E38-357EC2AB403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037924D2-2AB4-4BE1-9687-836615C72DFC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93BC534-BFA1-4292-899F-03AC711BF7C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BEE4DB5-5DEF-4DDB-9764-FD834B9DCAE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 title="Title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9170" y="4374036"/>
            <a:ext cx="5311516" cy="1327031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43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62849C0-AA0D-4E1A-B4B6-E6A5917AC0A5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BDEAC3CA-E21C-4A63-BE7D-DCC820552A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19170" y="5701069"/>
            <a:ext cx="5311516" cy="931505"/>
          </a:xfrm>
          <a:prstGeom prst="rect">
            <a:avLst/>
          </a:prstGeom>
        </p:spPr>
        <p:txBody>
          <a:bodyPr/>
          <a:lstStyle>
            <a:lvl1pPr marL="0" indent="0" algn="r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C9A1E80C-1A76-4D3E-92A1-846866867D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61316" y="2290713"/>
            <a:ext cx="5803672" cy="4341862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006597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E1099AB-ABB9-4706-9E38-357EC2AB403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037924D2-2AB4-4BE1-9687-836615C72DFC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93BC534-BFA1-4292-899F-03AC711BF7C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BEE4DB5-5DEF-4DDB-9764-FD834B9DCAE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 title="Title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9170" y="4374036"/>
            <a:ext cx="5311516" cy="1327031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43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62849C0-AA0D-4E1A-B4B6-E6A5917AC0A5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BDEAC3CA-E21C-4A63-BE7D-DCC820552A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19170" y="5701069"/>
            <a:ext cx="5311516" cy="931505"/>
          </a:xfrm>
          <a:prstGeom prst="rect">
            <a:avLst/>
          </a:prstGeom>
        </p:spPr>
        <p:txBody>
          <a:bodyPr/>
          <a:lstStyle>
            <a:lvl1pPr marL="0" indent="0" algn="r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22728E0A-430E-4C6A-BF56-06FA8510F29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49970" y="2271860"/>
            <a:ext cx="5715017" cy="436071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908403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37A5C384-78D0-4088-9411-AB6790574770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C52C5C1-EC33-44C1-9D54-A1058BBF1812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bg1"/>
                </a:solidFill>
                <a:latin typeface="Arial Black" panose="020B0A04020102020204" pitchFamily="34" charset="0"/>
              </a:rPr>
              <a:t>FR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A0030CD-8C9E-4AA5-8C5D-F9B2EDB7E17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7" name="Diagonal Stripe 26">
              <a:extLst>
                <a:ext uri="{FF2B5EF4-FFF2-40B4-BE49-F238E27FC236}">
                  <a16:creationId xmlns:a16="http://schemas.microsoft.com/office/drawing/2014/main" id="{872EE65E-EE50-4A3E-861E-1D6C241CB8EA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76AD1EF-E06C-4D3C-9693-26844D01C83C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Parallelogram 28">
              <a:extLst>
                <a:ext uri="{FF2B5EF4-FFF2-40B4-BE49-F238E27FC236}">
                  <a16:creationId xmlns:a16="http://schemas.microsoft.com/office/drawing/2014/main" id="{57D44C42-44C0-420A-A125-9B1A979D4F56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0" name="Parallelogram 29">
            <a:extLst>
              <a:ext uri="{FF2B5EF4-FFF2-40B4-BE49-F238E27FC236}">
                <a16:creationId xmlns:a16="http://schemas.microsoft.com/office/drawing/2014/main" id="{406089BB-36DC-4E23-B215-527A8A18FCFB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78C43A6-50C6-704E-BADC-6D83BADE731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D91439B-965F-3548-AF77-89501B24F60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199068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85BB0367-1AFD-4191-AB6F-E9815D136F63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E8A2C98-F26E-415A-B931-1B89CA46C1CF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bg1"/>
                </a:solidFill>
                <a:latin typeface="Arial Black" panose="020B0A04020102020204" pitchFamily="34" charset="0"/>
              </a:rPr>
              <a:t>FR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B2FB48C-0C70-4DBE-B904-A134B6644DD3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8" name="Diagonal Stripe 27">
              <a:extLst>
                <a:ext uri="{FF2B5EF4-FFF2-40B4-BE49-F238E27FC236}">
                  <a16:creationId xmlns:a16="http://schemas.microsoft.com/office/drawing/2014/main" id="{4F2E2158-1E6E-4E0D-BDAB-B20041C73615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626D62DB-3A5A-4DA1-BFA4-D9E58676E86A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F5A729A7-3A5C-405C-AE06-180E7529E477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1" name="Parallelogram 30">
            <a:extLst>
              <a:ext uri="{FF2B5EF4-FFF2-40B4-BE49-F238E27FC236}">
                <a16:creationId xmlns:a16="http://schemas.microsoft.com/office/drawing/2014/main" id="{41E23981-B12A-4AC3-A030-337BBBA5E45B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B69A007-934D-7A4B-9EFA-82044EF4DC3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154DC2-98C7-4D4B-A17A-AA4731217F1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4D604A2-C574-42DB-B0C4-99715CAA1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8" y="209029"/>
            <a:ext cx="8330184" cy="114796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584190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85BB0367-1AFD-4191-AB6F-E9815D136F63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E8A2C98-F26E-415A-B931-1B89CA46C1CF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bg1"/>
                </a:solidFill>
                <a:latin typeface="Arial Black" panose="020B0A04020102020204" pitchFamily="34" charset="0"/>
              </a:rPr>
              <a:t>FR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B2FB48C-0C70-4DBE-B904-A134B6644DD3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8" name="Diagonal Stripe 27">
              <a:extLst>
                <a:ext uri="{FF2B5EF4-FFF2-40B4-BE49-F238E27FC236}">
                  <a16:creationId xmlns:a16="http://schemas.microsoft.com/office/drawing/2014/main" id="{4F2E2158-1E6E-4E0D-BDAB-B20041C73615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626D62DB-3A5A-4DA1-BFA4-D9E58676E86A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F5A729A7-3A5C-405C-AE06-180E7529E477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1" name="Parallelogram 30">
            <a:extLst>
              <a:ext uri="{FF2B5EF4-FFF2-40B4-BE49-F238E27FC236}">
                <a16:creationId xmlns:a16="http://schemas.microsoft.com/office/drawing/2014/main" id="{41E23981-B12A-4AC3-A030-337BBBA5E45B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B69A007-934D-7A4B-9EFA-82044EF4DC3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154DC2-98C7-4D4B-A17A-AA4731217F1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4D604A2-C574-42DB-B0C4-99715CAA1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8" y="209029"/>
            <a:ext cx="8330184" cy="114796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0A2D954-332B-47D0-BE9F-0F2BDE7795D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526131" y="1979613"/>
            <a:ext cx="9139738" cy="289877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653408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33B31A5E-1244-4689-B513-C78E3C4E53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Right Triangle 18">
            <a:extLst>
              <a:ext uri="{FF2B5EF4-FFF2-40B4-BE49-F238E27FC236}">
                <a16:creationId xmlns:a16="http://schemas.microsoft.com/office/drawing/2014/main" id="{71D0E8AA-902F-440D-9C55-2A391C22396A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Parallelogram 16">
            <a:extLst>
              <a:ext uri="{FF2B5EF4-FFF2-40B4-BE49-F238E27FC236}">
                <a16:creationId xmlns:a16="http://schemas.microsoft.com/office/drawing/2014/main" id="{7D937721-835D-4D84-94A3-6C79D4639514}"/>
              </a:ext>
            </a:extLst>
          </p:cNvPr>
          <p:cNvSpPr/>
          <p:nvPr userDrawn="1"/>
        </p:nvSpPr>
        <p:spPr>
          <a:xfrm rot="19958790">
            <a:off x="-637324" y="3588176"/>
            <a:ext cx="3860162" cy="1746952"/>
          </a:xfrm>
          <a:prstGeom prst="parallelogram">
            <a:avLst>
              <a:gd name="adj" fmla="val 5321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32BB30B-8262-4715-998F-AAF6A81ADFD3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1010090"/>
            <a:ext cx="1785257" cy="9075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itle 1" title="Title">
            <a:extLst>
              <a:ext uri="{FF2B5EF4-FFF2-40B4-BE49-F238E27FC236}">
                <a16:creationId xmlns:a16="http://schemas.microsoft.com/office/drawing/2014/main" id="{4D7EF399-DAA5-44EC-B712-79C755FE84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3842" y="1987420"/>
            <a:ext cx="4911633" cy="178985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000" b="1">
                <a:solidFill>
                  <a:schemeClr val="accent1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01" name="Text Placeholder 2" title="Subtitle">
            <a:extLst>
              <a:ext uri="{FF2B5EF4-FFF2-40B4-BE49-F238E27FC236}">
                <a16:creationId xmlns:a16="http://schemas.microsoft.com/office/drawing/2014/main" id="{26D13BFA-61B0-402F-8611-02D3DFDBEBC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283842" y="3792046"/>
            <a:ext cx="4911633" cy="91058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 b="0" i="0" spc="300">
                <a:solidFill>
                  <a:schemeClr val="tx1"/>
                </a:solidFill>
                <a:latin typeface="+mn-lt"/>
                <a:cs typeface="Calibri" panose="020F050202020403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A0A0C24-D997-4E78-951F-AFB51C70EFC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Parallelogram 24">
            <a:extLst>
              <a:ext uri="{FF2B5EF4-FFF2-40B4-BE49-F238E27FC236}">
                <a16:creationId xmlns:a16="http://schemas.microsoft.com/office/drawing/2014/main" id="{E123A0CF-50D6-46EC-8BF6-43E38AFCD588}"/>
              </a:ext>
            </a:extLst>
          </p:cNvPr>
          <p:cNvSpPr/>
          <p:nvPr userDrawn="1"/>
        </p:nvSpPr>
        <p:spPr>
          <a:xfrm>
            <a:off x="7754112" y="0"/>
            <a:ext cx="2258568" cy="742819"/>
          </a:xfrm>
          <a:prstGeom prst="parallelogram">
            <a:avLst>
              <a:gd name="adj" fmla="val 19585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B2F1D2E-B631-4CB1-9448-2B50F8C4631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408562"/>
            <a:ext cx="6595353" cy="34031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95572AA9-EFAE-4771-B1EE-47E36117377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83398" y="860944"/>
            <a:ext cx="4428523" cy="5137089"/>
          </a:xfrm>
          <a:custGeom>
            <a:avLst/>
            <a:gdLst>
              <a:gd name="connsiteX0" fmla="*/ 2214261 w 4428523"/>
              <a:gd name="connsiteY0" fmla="*/ 0 h 5137089"/>
              <a:gd name="connsiteX1" fmla="*/ 4428523 w 4428523"/>
              <a:gd name="connsiteY1" fmla="*/ 1107131 h 5137089"/>
              <a:gd name="connsiteX2" fmla="*/ 4428523 w 4428523"/>
              <a:gd name="connsiteY2" fmla="*/ 4029957 h 5137089"/>
              <a:gd name="connsiteX3" fmla="*/ 2214261 w 4428523"/>
              <a:gd name="connsiteY3" fmla="*/ 5137089 h 5137089"/>
              <a:gd name="connsiteX4" fmla="*/ 0 w 4428523"/>
              <a:gd name="connsiteY4" fmla="*/ 4029957 h 5137089"/>
              <a:gd name="connsiteX5" fmla="*/ 0 w 4428523"/>
              <a:gd name="connsiteY5" fmla="*/ 1107131 h 5137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28523" h="5137089">
                <a:moveTo>
                  <a:pt x="2214261" y="0"/>
                </a:moveTo>
                <a:lnTo>
                  <a:pt x="4428523" y="1107131"/>
                </a:lnTo>
                <a:lnTo>
                  <a:pt x="4428523" y="4029957"/>
                </a:lnTo>
                <a:lnTo>
                  <a:pt x="2214261" y="5137089"/>
                </a:lnTo>
                <a:lnTo>
                  <a:pt x="0" y="4029957"/>
                </a:lnTo>
                <a:lnTo>
                  <a:pt x="0" y="110713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CF69447-82AD-475F-A3AE-3D7FF61DBFE2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5266944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Parallelogram 23">
            <a:extLst>
              <a:ext uri="{FF2B5EF4-FFF2-40B4-BE49-F238E27FC236}">
                <a16:creationId xmlns:a16="http://schemas.microsoft.com/office/drawing/2014/main" id="{FC8C82F3-94EE-4B4F-A01D-993A41BC00B1}"/>
              </a:ext>
            </a:extLst>
          </p:cNvPr>
          <p:cNvSpPr/>
          <p:nvPr userDrawn="1"/>
        </p:nvSpPr>
        <p:spPr>
          <a:xfrm rot="19958790">
            <a:off x="-139035" y="3407045"/>
            <a:ext cx="1438399" cy="236580"/>
          </a:xfrm>
          <a:prstGeom prst="parallelogram">
            <a:avLst>
              <a:gd name="adj" fmla="val 53218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239983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83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143" userDrawn="1">
          <p15:clr>
            <a:srgbClr val="FBAE40"/>
          </p15:clr>
        </p15:guide>
        <p15:guide id="4" orient="horz" pos="4170" userDrawn="1">
          <p15:clr>
            <a:srgbClr val="FBAE40"/>
          </p15:clr>
        </p15:guide>
        <p15:guide id="5" pos="7537" userDrawn="1">
          <p15:clr>
            <a:srgbClr val="FBAE40"/>
          </p15:clr>
        </p15:guide>
        <p15:guide id="6" orient="horz" pos="142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DAB3FE-9015-40FD-A870-D81B5A86A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589184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 title="Bullet Points">
            <a:extLst>
              <a:ext uri="{FF2B5EF4-FFF2-40B4-BE49-F238E27FC236}">
                <a16:creationId xmlns:a16="http://schemas.microsoft.com/office/drawing/2014/main" id="{BFD7EA17-BE66-4636-9684-F935625879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378" y="3129540"/>
            <a:ext cx="4942829" cy="29582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accent2"/>
              </a:buClr>
              <a:defRPr sz="2400"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 sz="2000"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 sz="1800"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4" name="Right Triangle 23">
            <a:extLst>
              <a:ext uri="{FF2B5EF4-FFF2-40B4-BE49-F238E27FC236}">
                <a16:creationId xmlns:a16="http://schemas.microsoft.com/office/drawing/2014/main" id="{BD6ACE60-499D-41AB-89C4-D537D7C3D22A}"/>
              </a:ext>
            </a:extLst>
          </p:cNvPr>
          <p:cNvSpPr/>
          <p:nvPr userDrawn="1"/>
        </p:nvSpPr>
        <p:spPr>
          <a:xfrm flipH="1" flipV="1">
            <a:off x="1839686" y="-6"/>
            <a:ext cx="10352314" cy="5638806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Parallelogram 24">
            <a:extLst>
              <a:ext uri="{FF2B5EF4-FFF2-40B4-BE49-F238E27FC236}">
                <a16:creationId xmlns:a16="http://schemas.microsoft.com/office/drawing/2014/main" id="{18C08F43-D42B-4CF1-912F-BC83D72AB415}"/>
              </a:ext>
            </a:extLst>
          </p:cNvPr>
          <p:cNvSpPr/>
          <p:nvPr userDrawn="1"/>
        </p:nvSpPr>
        <p:spPr>
          <a:xfrm flipH="1">
            <a:off x="2978150" y="-5"/>
            <a:ext cx="4121150" cy="1308105"/>
          </a:xfrm>
          <a:prstGeom prst="parallelogram">
            <a:avLst>
              <a:gd name="adj" fmla="val 18638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411C731-2333-41B0-927A-0A48EEC79964}"/>
              </a:ext>
            </a:extLst>
          </p:cNvPr>
          <p:cNvCxnSpPr>
            <a:cxnSpLocks/>
          </p:cNvCxnSpPr>
          <p:nvPr userDrawn="1"/>
        </p:nvCxnSpPr>
        <p:spPr>
          <a:xfrm flipV="1">
            <a:off x="6375400" y="5047077"/>
            <a:ext cx="1524574" cy="18034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 title="Subtitle">
            <a:extLst>
              <a:ext uri="{FF2B5EF4-FFF2-40B4-BE49-F238E27FC236}">
                <a16:creationId xmlns:a16="http://schemas.microsoft.com/office/drawing/2014/main" id="{D71EE635-EA0C-4139-8160-AE1EAD13AAEB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531379" y="2496102"/>
            <a:ext cx="7342631" cy="608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spc="3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SUBTITLE STYLE</a:t>
            </a:r>
          </a:p>
        </p:txBody>
      </p:sp>
      <p:sp>
        <p:nvSpPr>
          <p:cNvPr id="2" name="Title 1" title="Title ">
            <a:extLst>
              <a:ext uri="{FF2B5EF4-FFF2-40B4-BE49-F238E27FC236}">
                <a16:creationId xmlns:a16="http://schemas.microsoft.com/office/drawing/2014/main" id="{20237B57-91C6-4F8B-8AA0-18FA50B0FD1D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531378" y="1241109"/>
            <a:ext cx="7342622" cy="1215566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</a:t>
            </a:r>
            <a:br>
              <a:rPr lang="en-US" noProof="0"/>
            </a:br>
            <a:r>
              <a:rPr lang="en-US" noProof="0"/>
              <a:t>Master Title Style 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FE1FADFB-0A3D-40F7-9B40-368DECD971E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604000" y="0"/>
            <a:ext cx="5588000" cy="6872249"/>
          </a:xfrm>
          <a:custGeom>
            <a:avLst/>
            <a:gdLst>
              <a:gd name="connsiteX0" fmla="*/ 3876237 w 5588000"/>
              <a:gd name="connsiteY0" fmla="*/ 5431883 h 6872249"/>
              <a:gd name="connsiteX1" fmla="*/ 4953000 w 5588000"/>
              <a:gd name="connsiteY1" fmla="*/ 5431883 h 6872249"/>
              <a:gd name="connsiteX2" fmla="*/ 3769163 w 5588000"/>
              <a:gd name="connsiteY2" fmla="*/ 6872249 h 6872249"/>
              <a:gd name="connsiteX3" fmla="*/ 2692400 w 5588000"/>
              <a:gd name="connsiteY3" fmla="*/ 6872249 h 6872249"/>
              <a:gd name="connsiteX4" fmla="*/ 2479230 w 5588000"/>
              <a:gd name="connsiteY4" fmla="*/ 2870200 h 6872249"/>
              <a:gd name="connsiteX5" fmla="*/ 3175000 w 5588000"/>
              <a:gd name="connsiteY5" fmla="*/ 2870200 h 6872249"/>
              <a:gd name="connsiteX6" fmla="*/ 1965770 w 5588000"/>
              <a:gd name="connsiteY6" fmla="*/ 4310566 h 6872249"/>
              <a:gd name="connsiteX7" fmla="*/ 1270000 w 5588000"/>
              <a:gd name="connsiteY7" fmla="*/ 4310566 h 6872249"/>
              <a:gd name="connsiteX8" fmla="*/ 5575300 w 5588000"/>
              <a:gd name="connsiteY8" fmla="*/ 139700 h 6872249"/>
              <a:gd name="connsiteX9" fmla="*/ 5575300 w 5588000"/>
              <a:gd name="connsiteY9" fmla="*/ 3238583 h 6872249"/>
              <a:gd name="connsiteX10" fmla="*/ 2571663 w 5588000"/>
              <a:gd name="connsiteY10" fmla="*/ 6858000 h 6872249"/>
              <a:gd name="connsiteX11" fmla="*/ 0 w 5588000"/>
              <a:gd name="connsiteY11" fmla="*/ 6858000 h 6872249"/>
              <a:gd name="connsiteX12" fmla="*/ 4256761 w 5588000"/>
              <a:gd name="connsiteY12" fmla="*/ 0 h 6872249"/>
              <a:gd name="connsiteX13" fmla="*/ 5588000 w 5588000"/>
              <a:gd name="connsiteY13" fmla="*/ 0 h 6872249"/>
              <a:gd name="connsiteX14" fmla="*/ 3274339 w 5588000"/>
              <a:gd name="connsiteY14" fmla="*/ 2755900 h 6872249"/>
              <a:gd name="connsiteX15" fmla="*/ 1943100 w 5588000"/>
              <a:gd name="connsiteY15" fmla="*/ 2755900 h 6872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588000" h="6872249">
                <a:moveTo>
                  <a:pt x="3876237" y="5431883"/>
                </a:moveTo>
                <a:lnTo>
                  <a:pt x="4953000" y="5431883"/>
                </a:lnTo>
                <a:lnTo>
                  <a:pt x="3769163" y="6872249"/>
                </a:lnTo>
                <a:lnTo>
                  <a:pt x="2692400" y="6872249"/>
                </a:lnTo>
                <a:close/>
                <a:moveTo>
                  <a:pt x="2479230" y="2870200"/>
                </a:moveTo>
                <a:lnTo>
                  <a:pt x="3175000" y="2870200"/>
                </a:lnTo>
                <a:lnTo>
                  <a:pt x="1965770" y="4310566"/>
                </a:lnTo>
                <a:lnTo>
                  <a:pt x="1270000" y="4310566"/>
                </a:lnTo>
                <a:close/>
                <a:moveTo>
                  <a:pt x="5575300" y="139700"/>
                </a:moveTo>
                <a:lnTo>
                  <a:pt x="5575300" y="3238583"/>
                </a:lnTo>
                <a:lnTo>
                  <a:pt x="2571663" y="6858000"/>
                </a:lnTo>
                <a:lnTo>
                  <a:pt x="0" y="6858000"/>
                </a:lnTo>
                <a:close/>
                <a:moveTo>
                  <a:pt x="4256761" y="0"/>
                </a:moveTo>
                <a:lnTo>
                  <a:pt x="5588000" y="0"/>
                </a:lnTo>
                <a:lnTo>
                  <a:pt x="3274339" y="2755900"/>
                </a:lnTo>
                <a:lnTo>
                  <a:pt x="1943100" y="27559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DB14A5-A767-774C-85B8-68EF914689F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B9B51B-EAA9-4B4D-A4F6-470CD95DAA7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422305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415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ight Triangle 34">
            <a:extLst>
              <a:ext uri="{FF2B5EF4-FFF2-40B4-BE49-F238E27FC236}">
                <a16:creationId xmlns:a16="http://schemas.microsoft.com/office/drawing/2014/main" id="{805F1696-7D6B-4055-94C3-E4C179F63596}"/>
              </a:ext>
            </a:extLst>
          </p:cNvPr>
          <p:cNvSpPr/>
          <p:nvPr userDrawn="1"/>
        </p:nvSpPr>
        <p:spPr>
          <a:xfrm flipH="1" flipV="1">
            <a:off x="1839686" y="-6"/>
            <a:ext cx="10352314" cy="5638806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8B9EC3A9-7039-403A-9414-429521308AE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70177" y="1435100"/>
            <a:ext cx="6021821" cy="5422900"/>
          </a:xfrm>
          <a:custGeom>
            <a:avLst/>
            <a:gdLst>
              <a:gd name="connsiteX0" fmla="*/ 6021821 w 6021821"/>
              <a:gd name="connsiteY0" fmla="*/ 0 h 5422900"/>
              <a:gd name="connsiteX1" fmla="*/ 6021821 w 6021821"/>
              <a:gd name="connsiteY1" fmla="*/ 5422900 h 5422900"/>
              <a:gd name="connsiteX2" fmla="*/ 0 w 6021821"/>
              <a:gd name="connsiteY2" fmla="*/ 5422900 h 542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21821" h="5422900">
                <a:moveTo>
                  <a:pt x="6021821" y="0"/>
                </a:moveTo>
                <a:lnTo>
                  <a:pt x="6021821" y="5422900"/>
                </a:lnTo>
                <a:lnTo>
                  <a:pt x="0" y="54229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rIns="457200" anchor="ctr">
            <a:noAutofit/>
          </a:bodyPr>
          <a:lstStyle>
            <a:lvl1pPr marL="0" indent="0" algn="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" name="Content Placeholder 2" title="Bullet Points">
            <a:extLst>
              <a:ext uri="{FF2B5EF4-FFF2-40B4-BE49-F238E27FC236}">
                <a16:creationId xmlns:a16="http://schemas.microsoft.com/office/drawing/2014/main" id="{BFD7EA17-BE66-4636-9684-F935625879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378" y="3129540"/>
            <a:ext cx="4942829" cy="29582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accent2"/>
              </a:buClr>
              <a:defRPr sz="2400"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 sz="2000"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 sz="1800"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5" name="Parallelogram 24">
            <a:extLst>
              <a:ext uri="{FF2B5EF4-FFF2-40B4-BE49-F238E27FC236}">
                <a16:creationId xmlns:a16="http://schemas.microsoft.com/office/drawing/2014/main" id="{18C08F43-D42B-4CF1-912F-BC83D72AB415}"/>
              </a:ext>
            </a:extLst>
          </p:cNvPr>
          <p:cNvSpPr/>
          <p:nvPr userDrawn="1"/>
        </p:nvSpPr>
        <p:spPr>
          <a:xfrm flipH="1">
            <a:off x="2978150" y="-5"/>
            <a:ext cx="4121150" cy="1308105"/>
          </a:xfrm>
          <a:prstGeom prst="parallelogram">
            <a:avLst>
              <a:gd name="adj" fmla="val 18638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411C731-2333-41B0-927A-0A48EEC79964}"/>
              </a:ext>
            </a:extLst>
          </p:cNvPr>
          <p:cNvCxnSpPr>
            <a:cxnSpLocks/>
          </p:cNvCxnSpPr>
          <p:nvPr userDrawn="1"/>
        </p:nvCxnSpPr>
        <p:spPr>
          <a:xfrm flipV="1">
            <a:off x="10352314" y="1185452"/>
            <a:ext cx="1839685" cy="163394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 title="Subtitle">
            <a:extLst>
              <a:ext uri="{FF2B5EF4-FFF2-40B4-BE49-F238E27FC236}">
                <a16:creationId xmlns:a16="http://schemas.microsoft.com/office/drawing/2014/main" id="{D71EE635-EA0C-4139-8160-AE1EAD13AAEB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531379" y="2496102"/>
            <a:ext cx="7342621" cy="608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spc="3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SUBTITLE STYLE</a:t>
            </a:r>
          </a:p>
        </p:txBody>
      </p:sp>
      <p:sp>
        <p:nvSpPr>
          <p:cNvPr id="19" name="Title 1" title="Title ">
            <a:extLst>
              <a:ext uri="{FF2B5EF4-FFF2-40B4-BE49-F238E27FC236}">
                <a16:creationId xmlns:a16="http://schemas.microsoft.com/office/drawing/2014/main" id="{2DB9D671-9FC8-4306-96B7-D9D585694B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1378" y="1241109"/>
            <a:ext cx="7342622" cy="1215566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</a:t>
            </a:r>
            <a:br>
              <a:rPr lang="en-US" noProof="0"/>
            </a:br>
            <a:r>
              <a:rPr lang="en-US" noProof="0"/>
              <a:t>Master Title Style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E55A0B9-F639-8643-9C4D-B93B8EE21A7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C29282-8AC7-494D-9A8E-A26C7F69948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E24A5A7-66A2-7F43-9A7A-5E13F74F8C0E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bg1"/>
                </a:solidFill>
                <a:latin typeface="Arial Black" panose="020B0A04020102020204" pitchFamily="34" charset="0"/>
              </a:rPr>
              <a:t>FR</a:t>
            </a:r>
          </a:p>
        </p:txBody>
      </p:sp>
    </p:spTree>
    <p:extLst>
      <p:ext uri="{BB962C8B-B14F-4D97-AF65-F5344CB8AC3E}">
        <p14:creationId xmlns:p14="http://schemas.microsoft.com/office/powerpoint/2010/main" val="42831109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415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ion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9111EB29-9262-4594-8717-356AB3816AA6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1AF1CF9-9F46-4541-8FF1-B9C53244EE1A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9247" y="3633967"/>
            <a:ext cx="1912619" cy="157298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B0E1BA4-80FE-4826-BA2F-083C3A5BB7F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6" name="Diagonal Stripe 25">
              <a:extLst>
                <a:ext uri="{FF2B5EF4-FFF2-40B4-BE49-F238E27FC236}">
                  <a16:creationId xmlns:a16="http://schemas.microsoft.com/office/drawing/2014/main" id="{0697993E-CD44-40B9-805C-77BC608618A7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DBD869A-51AE-4AC9-A3E0-38E8C732B1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DE18C3B6-28E6-4BBC-B634-F81DE5A9D13C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B2E19FBD-2379-4B3B-910D-F51E007CB63F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520698" y="2104888"/>
            <a:ext cx="5475290" cy="7811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800" b="1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8" name="Content Placeholder 3" title="Bullet Points">
            <a:extLst>
              <a:ext uri="{FF2B5EF4-FFF2-40B4-BE49-F238E27FC236}">
                <a16:creationId xmlns:a16="http://schemas.microsoft.com/office/drawing/2014/main" id="{8715E757-6584-4841-8154-C92E70E0CD6B}"/>
              </a:ext>
            </a:extLst>
          </p:cNvPr>
          <p:cNvSpPr>
            <a:spLocks noGrp="1"/>
          </p:cNvSpPr>
          <p:nvPr userDrawn="1">
            <p:ph sz="half" idx="13"/>
          </p:nvPr>
        </p:nvSpPr>
        <p:spPr>
          <a:xfrm>
            <a:off x="520698" y="2886076"/>
            <a:ext cx="5475290" cy="323214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en-US" dirty="0">
                <a:solidFill>
                  <a:schemeClr val="bg1"/>
                </a:solidFill>
              </a:defRPr>
            </a:lvl1pPr>
            <a:lvl2pPr>
              <a:defRPr lang="en-US" dirty="0">
                <a:solidFill>
                  <a:schemeClr val="bg1"/>
                </a:solidFill>
              </a:defRPr>
            </a:lvl2pPr>
            <a:lvl3pPr>
              <a:defRPr lang="en-US" dirty="0">
                <a:solidFill>
                  <a:schemeClr val="bg1"/>
                </a:solidFill>
              </a:defRPr>
            </a:lvl3pPr>
            <a:lvl4pPr>
              <a:defRPr lang="en-US" dirty="0">
                <a:solidFill>
                  <a:schemeClr val="bg1"/>
                </a:solidFill>
              </a:defRPr>
            </a:lvl4pPr>
            <a:lvl5pPr>
              <a:defRPr lang="en-IN" dirty="0">
                <a:solidFill>
                  <a:schemeClr val="bg1"/>
                </a:solidFill>
              </a:defRPr>
            </a:lvl5pPr>
          </a:lstStyle>
          <a:p>
            <a:pPr lvl="0">
              <a:buClr>
                <a:schemeClr val="accent2"/>
              </a:buClr>
            </a:pPr>
            <a:r>
              <a:rPr lang="en-US" noProof="0"/>
              <a:t>Click to edit Master text styles</a:t>
            </a:r>
          </a:p>
          <a:p>
            <a:pPr lvl="1">
              <a:buClr>
                <a:schemeClr val="accent2"/>
              </a:buClr>
            </a:pPr>
            <a:r>
              <a:rPr lang="en-US" noProof="0"/>
              <a:t>Second level</a:t>
            </a:r>
          </a:p>
          <a:p>
            <a:pPr lvl="2">
              <a:buClr>
                <a:schemeClr val="accent2"/>
              </a:buClr>
            </a:pPr>
            <a:r>
              <a:rPr lang="en-US" noProof="0"/>
              <a:t>Third level</a:t>
            </a:r>
          </a:p>
          <a:p>
            <a:pPr lvl="3">
              <a:buClr>
                <a:schemeClr val="accent2"/>
              </a:buClr>
            </a:pPr>
            <a:r>
              <a:rPr lang="en-US" noProof="0"/>
              <a:t>Fourth level</a:t>
            </a:r>
          </a:p>
          <a:p>
            <a:pPr lvl="4">
              <a:buClr>
                <a:schemeClr val="accent2"/>
              </a:buClr>
            </a:pPr>
            <a:r>
              <a:rPr lang="en-US" noProof="0"/>
              <a:t>Fifth level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47CDC5A2-8836-4ED3-8E78-18C24853D882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6186713" y="2104888"/>
            <a:ext cx="5475600" cy="7811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800" b="1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0" name="Content Placeholder 5" title="Bullet Points">
            <a:extLst>
              <a:ext uri="{FF2B5EF4-FFF2-40B4-BE49-F238E27FC236}">
                <a16:creationId xmlns:a16="http://schemas.microsoft.com/office/drawing/2014/main" id="{D957FBD7-2C3C-4DD1-954F-DF1E007BE590}"/>
              </a:ext>
            </a:extLst>
          </p:cNvPr>
          <p:cNvSpPr>
            <a:spLocks noGrp="1"/>
          </p:cNvSpPr>
          <p:nvPr userDrawn="1">
            <p:ph sz="quarter" idx="15"/>
          </p:nvPr>
        </p:nvSpPr>
        <p:spPr>
          <a:xfrm>
            <a:off x="6186713" y="2886076"/>
            <a:ext cx="5475600" cy="323214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en-US" dirty="0">
                <a:solidFill>
                  <a:schemeClr val="bg1"/>
                </a:solidFill>
              </a:defRPr>
            </a:lvl1pPr>
            <a:lvl2pPr>
              <a:defRPr lang="en-US" dirty="0">
                <a:solidFill>
                  <a:schemeClr val="bg1"/>
                </a:solidFill>
              </a:defRPr>
            </a:lvl2pPr>
            <a:lvl3pPr>
              <a:defRPr lang="en-US" dirty="0">
                <a:solidFill>
                  <a:schemeClr val="bg1"/>
                </a:solidFill>
              </a:defRPr>
            </a:lvl3pPr>
            <a:lvl4pPr>
              <a:defRPr lang="en-US" dirty="0">
                <a:solidFill>
                  <a:schemeClr val="bg1"/>
                </a:solidFill>
              </a:defRPr>
            </a:lvl4pPr>
            <a:lvl5pPr>
              <a:defRPr lang="en-IN" dirty="0">
                <a:solidFill>
                  <a:schemeClr val="bg1"/>
                </a:solidFill>
              </a:defRPr>
            </a:lvl5pPr>
          </a:lstStyle>
          <a:p>
            <a:pPr lvl="0">
              <a:buClr>
                <a:schemeClr val="accent2"/>
              </a:buClr>
            </a:pPr>
            <a:r>
              <a:rPr lang="en-US" noProof="0"/>
              <a:t>Click to edit Master text styles</a:t>
            </a:r>
          </a:p>
          <a:p>
            <a:pPr lvl="1">
              <a:buClr>
                <a:schemeClr val="accent2"/>
              </a:buClr>
            </a:pPr>
            <a:r>
              <a:rPr lang="en-US" noProof="0"/>
              <a:t>Second level</a:t>
            </a:r>
          </a:p>
          <a:p>
            <a:pPr lvl="2">
              <a:buClr>
                <a:schemeClr val="accent2"/>
              </a:buClr>
            </a:pPr>
            <a:r>
              <a:rPr lang="en-US" noProof="0"/>
              <a:t>Third level</a:t>
            </a:r>
          </a:p>
          <a:p>
            <a:pPr lvl="3">
              <a:buClr>
                <a:schemeClr val="accent2"/>
              </a:buClr>
            </a:pPr>
            <a:r>
              <a:rPr lang="en-US" noProof="0"/>
              <a:t>Fourth level</a:t>
            </a:r>
          </a:p>
          <a:p>
            <a:pPr lvl="4">
              <a:buClr>
                <a:schemeClr val="accent2"/>
              </a:buClr>
            </a:pPr>
            <a:r>
              <a:rPr lang="en-US" noProof="0"/>
              <a:t>Fifth level</a:t>
            </a:r>
          </a:p>
        </p:txBody>
      </p:sp>
      <p:sp>
        <p:nvSpPr>
          <p:cNvPr id="24" name="Text Placeholder 4" title="Subtitle">
            <a:extLst>
              <a:ext uri="{FF2B5EF4-FFF2-40B4-BE49-F238E27FC236}">
                <a16:creationId xmlns:a16="http://schemas.microsoft.com/office/drawing/2014/main" id="{77DB65FF-A89E-4562-8251-2BB63EFDD28E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20493" y="1376932"/>
            <a:ext cx="7368596" cy="608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spc="3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SUBTITLE STYLE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0BB4D3D-930C-4FF4-BB7C-2CB24208150C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bg1"/>
                </a:solidFill>
                <a:latin typeface="Arial Black" panose="020B0A04020102020204" pitchFamily="34" charset="0"/>
              </a:rPr>
              <a:t>FR</a:t>
            </a:r>
          </a:p>
        </p:txBody>
      </p:sp>
      <p:sp>
        <p:nvSpPr>
          <p:cNvPr id="36" name="Parallelogram 35">
            <a:extLst>
              <a:ext uri="{FF2B5EF4-FFF2-40B4-BE49-F238E27FC236}">
                <a16:creationId xmlns:a16="http://schemas.microsoft.com/office/drawing/2014/main" id="{4EBB76E7-943E-4038-B700-114F66FBC60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3E79E9C-D961-6E47-A5C6-57689BAFF24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8BE157-60F2-194D-8C13-4AE120FC9ED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27" name="Title 1" title="Title ">
            <a:extLst>
              <a:ext uri="{FF2B5EF4-FFF2-40B4-BE49-F238E27FC236}">
                <a16:creationId xmlns:a16="http://schemas.microsoft.com/office/drawing/2014/main" id="{C3CC34F4-862A-42E7-B2FA-7B511CC2E879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 </a:t>
            </a:r>
          </a:p>
        </p:txBody>
      </p:sp>
    </p:spTree>
    <p:extLst>
      <p:ext uri="{BB962C8B-B14F-4D97-AF65-F5344CB8AC3E}">
        <p14:creationId xmlns:p14="http://schemas.microsoft.com/office/powerpoint/2010/main" val="32565402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8FB39FF5-7AF5-4963-9346-2640496A3302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4F49194-9068-41AA-B460-962319BF96A4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bg1"/>
                </a:solidFill>
                <a:latin typeface="Arial Black" panose="020B0A04020102020204" pitchFamily="34" charset="0"/>
              </a:rPr>
              <a:t>FR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806E656-313A-47B1-B381-D004200F7A01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9" name="Diagonal Stripe 28">
              <a:extLst>
                <a:ext uri="{FF2B5EF4-FFF2-40B4-BE49-F238E27FC236}">
                  <a16:creationId xmlns:a16="http://schemas.microsoft.com/office/drawing/2014/main" id="{65F8E2DA-4BB4-4421-9172-A11AF38DFEF4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6EDB47F2-B6A7-40B4-8A2C-06719F75C08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Parallelogram 30">
              <a:extLst>
                <a:ext uri="{FF2B5EF4-FFF2-40B4-BE49-F238E27FC236}">
                  <a16:creationId xmlns:a16="http://schemas.microsoft.com/office/drawing/2014/main" id="{B188E7A9-2351-4B68-98B8-10099CB39CD2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3" name="Parallelogram 32">
            <a:extLst>
              <a:ext uri="{FF2B5EF4-FFF2-40B4-BE49-F238E27FC236}">
                <a16:creationId xmlns:a16="http://schemas.microsoft.com/office/drawing/2014/main" id="{F088C182-BF10-45B2-B159-7702E00D31D4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34" name="Text Placeholder 4" title="Subtitle">
            <a:extLst>
              <a:ext uri="{FF2B5EF4-FFF2-40B4-BE49-F238E27FC236}">
                <a16:creationId xmlns:a16="http://schemas.microsoft.com/office/drawing/2014/main" id="{FB561B16-2788-452A-B7AF-A482256DCDF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0493" y="1376932"/>
            <a:ext cx="7368596" cy="608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spc="3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SUBTITLE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6990C03-1647-2044-B335-6F5F19E4E5F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03A7CC-E6DC-1544-BE55-15EC1718B77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7" name="Title 1" title="Title ">
            <a:extLst>
              <a:ext uri="{FF2B5EF4-FFF2-40B4-BE49-F238E27FC236}">
                <a16:creationId xmlns:a16="http://schemas.microsoft.com/office/drawing/2014/main" id="{BDEC780E-6412-1344-A62E-6B84E9CCB67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82AC85-33B6-2B49-8BF4-08414444375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31814" y="2005762"/>
            <a:ext cx="5225764" cy="408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400">
                <a:solidFill>
                  <a:schemeClr val="bg1"/>
                </a:solidFill>
              </a:defRPr>
            </a:lvl2pPr>
            <a:lvl3pPr marL="914400" indent="0">
              <a:buNone/>
              <a:defRPr sz="2400">
                <a:solidFill>
                  <a:schemeClr val="bg1"/>
                </a:solidFill>
              </a:defRPr>
            </a:lvl3pPr>
            <a:lvl4pPr marL="1371600" indent="0">
              <a:buNone/>
              <a:defRPr sz="2400">
                <a:solidFill>
                  <a:schemeClr val="bg1"/>
                </a:solidFill>
              </a:defRPr>
            </a:lvl4pPr>
            <a:lvl5pPr marL="1828800" indent="0">
              <a:buNone/>
              <a:defRPr sz="2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Text here</a:t>
            </a:r>
          </a:p>
        </p:txBody>
      </p:sp>
      <p:sp>
        <p:nvSpPr>
          <p:cNvPr id="20" name="Chart Placeholder 2" title="Chart">
            <a:extLst>
              <a:ext uri="{FF2B5EF4-FFF2-40B4-BE49-F238E27FC236}">
                <a16:creationId xmlns:a16="http://schemas.microsoft.com/office/drawing/2014/main" id="{0EF0FD2A-B62A-4931-846D-2602DED26606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5796114" y="2005762"/>
            <a:ext cx="5719397" cy="4084470"/>
          </a:xfrm>
          <a:prstGeom prst="rect">
            <a:avLst/>
          </a:prstGeom>
        </p:spPr>
        <p:txBody>
          <a:bodyPr vert="horz" lIns="91420" tIns="45710" rIns="91420" bIns="45710">
            <a:noAutofit/>
          </a:bodyPr>
          <a:lstStyle>
            <a:lvl1pPr marL="0" indent="0" algn="ctr">
              <a:buNone/>
              <a:defRPr sz="2000" b="0" i="0">
                <a:solidFill>
                  <a:schemeClr val="bg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/>
              <a:t>Click icon to add chart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004770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69EF72CE-34D2-4581-98D2-89218BC1B4E4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84020D1-D35E-497E-97F1-84A6EA9D048E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bg1"/>
                </a:solidFill>
                <a:latin typeface="Arial Black" panose="020B0A04020102020204" pitchFamily="34" charset="0"/>
              </a:rPr>
              <a:t>FR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6C8A74F-FDDF-48E8-AC2B-A5BD59D7D6A3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7" name="Diagonal Stripe 26">
              <a:extLst>
                <a:ext uri="{FF2B5EF4-FFF2-40B4-BE49-F238E27FC236}">
                  <a16:creationId xmlns:a16="http://schemas.microsoft.com/office/drawing/2014/main" id="{2D5247F3-E6EB-4003-B1FD-F6200F0738E5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9B7D995-9FB8-4461-8AAA-FA8B9A145B6B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Parallelogram 32">
              <a:extLst>
                <a:ext uri="{FF2B5EF4-FFF2-40B4-BE49-F238E27FC236}">
                  <a16:creationId xmlns:a16="http://schemas.microsoft.com/office/drawing/2014/main" id="{849B962F-68BC-4B89-B4D8-D862517534DF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6" name="Parallelogram 35">
            <a:extLst>
              <a:ext uri="{FF2B5EF4-FFF2-40B4-BE49-F238E27FC236}">
                <a16:creationId xmlns:a16="http://schemas.microsoft.com/office/drawing/2014/main" id="{8006416B-866C-47E5-8480-109B40F9EAA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7" name="Text Placeholder 4" title="Subtitle">
            <a:extLst>
              <a:ext uri="{FF2B5EF4-FFF2-40B4-BE49-F238E27FC236}">
                <a16:creationId xmlns:a16="http://schemas.microsoft.com/office/drawing/2014/main" id="{FE79FAE9-2A8C-46BA-8738-44CBCF7294A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0493" y="1376932"/>
            <a:ext cx="7368596" cy="608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spc="3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SUBTITLE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750A33E-CEFE-4D43-9554-513B01B1D3D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A960C75-8FA7-5740-9388-2B5112B2C5B9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7" name="Title 1" title="Title ">
            <a:extLst>
              <a:ext uri="{FF2B5EF4-FFF2-40B4-BE49-F238E27FC236}">
                <a16:creationId xmlns:a16="http://schemas.microsoft.com/office/drawing/2014/main" id="{0F525D04-A814-7A4D-9732-11097EA762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 </a:t>
            </a:r>
          </a:p>
        </p:txBody>
      </p:sp>
      <p:sp>
        <p:nvSpPr>
          <p:cNvPr id="15" name="Table Placeholder 11" title="Table">
            <a:extLst>
              <a:ext uri="{FF2B5EF4-FFF2-40B4-BE49-F238E27FC236}">
                <a16:creationId xmlns:a16="http://schemas.microsoft.com/office/drawing/2014/main" id="{7CD3E31F-0AF8-4EB8-B6FA-BD95A2EDA63B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>
          <a:xfrm>
            <a:off x="531378" y="2664803"/>
            <a:ext cx="10993375" cy="3433180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0" indent="0" algn="ctr">
              <a:buNone/>
              <a:defRPr sz="20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Click icon to add table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150609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CAFD81C-E6E5-4292-828B-BD147E6DEAB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Right Triangle 3">
            <a:extLst>
              <a:ext uri="{FF2B5EF4-FFF2-40B4-BE49-F238E27FC236}">
                <a16:creationId xmlns:a16="http://schemas.microsoft.com/office/drawing/2014/main" id="{79ED029D-F488-47E5-B064-0E35B31D23A5}"/>
              </a:ext>
            </a:extLst>
          </p:cNvPr>
          <p:cNvSpPr/>
          <p:nvPr userDrawn="1"/>
        </p:nvSpPr>
        <p:spPr>
          <a:xfrm flipV="1">
            <a:off x="0" y="-5"/>
            <a:ext cx="11747500" cy="6299203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Picture Placeholder 31" title="Image">
            <a:extLst>
              <a:ext uri="{FF2B5EF4-FFF2-40B4-BE49-F238E27FC236}">
                <a16:creationId xmlns:a16="http://schemas.microsoft.com/office/drawing/2014/main" id="{D683190A-95C6-428D-AEE4-FC8350C3246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59229" y="326570"/>
            <a:ext cx="11473542" cy="620485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lIns="0" tIns="0" anchor="ctr"/>
          <a:lstStyle>
            <a:lvl1pPr marL="0" indent="0" algn="ctr">
              <a:buNone/>
              <a:defRPr sz="11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Image Here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78F4957-6DDE-40CE-9D33-00B1434FA08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5344886"/>
            <a:ext cx="2362200" cy="124097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 title="Title ">
            <a:extLst>
              <a:ext uri="{FF2B5EF4-FFF2-40B4-BE49-F238E27FC236}">
                <a16:creationId xmlns:a16="http://schemas.microsoft.com/office/drawing/2014/main" id="{D9A8085F-72C4-4DFB-813E-C5666B0CCF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9229" y="558802"/>
            <a:ext cx="8333222" cy="939798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lIns="288000" anchor="ctr">
            <a:normAutofit/>
          </a:bodyPr>
          <a:lstStyle>
            <a:lvl1pPr>
              <a:defRPr sz="3600" b="1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Add Caption Here</a:t>
            </a:r>
          </a:p>
        </p:txBody>
      </p:sp>
    </p:spTree>
    <p:extLst>
      <p:ext uri="{BB962C8B-B14F-4D97-AF65-F5344CB8AC3E}">
        <p14:creationId xmlns:p14="http://schemas.microsoft.com/office/powerpoint/2010/main" val="42375767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40A6720D-B182-4290-BD91-1D1E4D93060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A488AB73-8058-4FB5-9619-FCECCA9F394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22929" y="3461163"/>
            <a:ext cx="3445782" cy="28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+mn-lt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Name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359BE165-3EB5-4C11-8B53-6E98C0BC2E6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22929" y="3839451"/>
            <a:ext cx="3445782" cy="28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+mn-lt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Phone Number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79D05293-35AD-495F-A7AE-942398090B1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22928" y="4216669"/>
            <a:ext cx="3445783" cy="28907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+mn-lt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Email </a:t>
            </a:r>
          </a:p>
        </p:txBody>
      </p:sp>
      <p:sp>
        <p:nvSpPr>
          <p:cNvPr id="13" name="Text Placeholder 21">
            <a:extLst>
              <a:ext uri="{FF2B5EF4-FFF2-40B4-BE49-F238E27FC236}">
                <a16:creationId xmlns:a16="http://schemas.microsoft.com/office/drawing/2014/main" id="{997A03F2-8D8A-4425-9F56-66DB33CE11A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22929" y="4594957"/>
            <a:ext cx="3445782" cy="28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+mn-lt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Company Website</a:t>
            </a:r>
          </a:p>
        </p:txBody>
      </p:sp>
      <p:sp>
        <p:nvSpPr>
          <p:cNvPr id="14" name="Shape 4157">
            <a:extLst>
              <a:ext uri="{FF2B5EF4-FFF2-40B4-BE49-F238E27FC236}">
                <a16:creationId xmlns:a16="http://schemas.microsoft.com/office/drawing/2014/main" id="{A30A8F28-98F4-425F-A750-78192A157DF4}"/>
              </a:ext>
            </a:extLst>
          </p:cNvPr>
          <p:cNvSpPr/>
          <p:nvPr userDrawn="1"/>
        </p:nvSpPr>
        <p:spPr>
          <a:xfrm>
            <a:off x="6458938" y="3505247"/>
            <a:ext cx="258875" cy="2588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958" y="17505"/>
                </a:moveTo>
                <a:cubicBezTo>
                  <a:pt x="17372" y="16944"/>
                  <a:pt x="16242" y="15945"/>
                  <a:pt x="15117" y="15413"/>
                </a:cubicBezTo>
                <a:cubicBezTo>
                  <a:pt x="14189" y="14975"/>
                  <a:pt x="13657" y="14531"/>
                  <a:pt x="13491" y="14057"/>
                </a:cubicBezTo>
                <a:cubicBezTo>
                  <a:pt x="13377" y="13728"/>
                  <a:pt x="13428" y="13351"/>
                  <a:pt x="13649" y="12904"/>
                </a:cubicBezTo>
                <a:cubicBezTo>
                  <a:pt x="13815" y="12567"/>
                  <a:pt x="13972" y="12286"/>
                  <a:pt x="14117" y="12028"/>
                </a:cubicBezTo>
                <a:cubicBezTo>
                  <a:pt x="14730" y="10934"/>
                  <a:pt x="15203" y="10145"/>
                  <a:pt x="15203" y="7348"/>
                </a:cubicBezTo>
                <a:cubicBezTo>
                  <a:pt x="15203" y="3162"/>
                  <a:pt x="12787" y="2951"/>
                  <a:pt x="12309" y="2951"/>
                </a:cubicBezTo>
                <a:cubicBezTo>
                  <a:pt x="11917" y="2951"/>
                  <a:pt x="11672" y="3037"/>
                  <a:pt x="11435" y="3121"/>
                </a:cubicBezTo>
                <a:cubicBezTo>
                  <a:pt x="11175" y="3213"/>
                  <a:pt x="10907" y="3309"/>
                  <a:pt x="10296" y="3319"/>
                </a:cubicBezTo>
                <a:cubicBezTo>
                  <a:pt x="9190" y="3337"/>
                  <a:pt x="6873" y="3375"/>
                  <a:pt x="6873" y="7226"/>
                </a:cubicBezTo>
                <a:cubicBezTo>
                  <a:pt x="6873" y="9919"/>
                  <a:pt x="7574" y="11156"/>
                  <a:pt x="8125" y="12150"/>
                </a:cubicBezTo>
                <a:cubicBezTo>
                  <a:pt x="8266" y="12404"/>
                  <a:pt x="8399" y="12645"/>
                  <a:pt x="8505" y="12885"/>
                </a:cubicBezTo>
                <a:cubicBezTo>
                  <a:pt x="8973" y="13949"/>
                  <a:pt x="8631" y="14693"/>
                  <a:pt x="7426" y="15224"/>
                </a:cubicBezTo>
                <a:cubicBezTo>
                  <a:pt x="5905" y="15897"/>
                  <a:pt x="5188" y="16247"/>
                  <a:pt x="3693" y="17562"/>
                </a:cubicBezTo>
                <a:cubicBezTo>
                  <a:pt x="2017" y="15800"/>
                  <a:pt x="982" y="134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3395"/>
                  <a:pt x="19603" y="15749"/>
                  <a:pt x="17958" y="17505"/>
                </a:cubicBezTo>
                <a:moveTo>
                  <a:pt x="10800" y="20618"/>
                </a:moveTo>
                <a:cubicBezTo>
                  <a:pt x="8356" y="20618"/>
                  <a:pt x="6125" y="19720"/>
                  <a:pt x="4407" y="18242"/>
                </a:cubicBezTo>
                <a:cubicBezTo>
                  <a:pt x="5730" y="17084"/>
                  <a:pt x="6362" y="16767"/>
                  <a:pt x="7823" y="16122"/>
                </a:cubicBezTo>
                <a:cubicBezTo>
                  <a:pt x="9515" y="15375"/>
                  <a:pt x="10091" y="14051"/>
                  <a:pt x="9403" y="12489"/>
                </a:cubicBezTo>
                <a:cubicBezTo>
                  <a:pt x="9279" y="12208"/>
                  <a:pt x="9136" y="11949"/>
                  <a:pt x="8984" y="11674"/>
                </a:cubicBezTo>
                <a:cubicBezTo>
                  <a:pt x="8461" y="10732"/>
                  <a:pt x="7855" y="9665"/>
                  <a:pt x="7855" y="7226"/>
                </a:cubicBezTo>
                <a:cubicBezTo>
                  <a:pt x="7855" y="4341"/>
                  <a:pt x="9224" y="4318"/>
                  <a:pt x="10312" y="4300"/>
                </a:cubicBezTo>
                <a:cubicBezTo>
                  <a:pt x="11084" y="4287"/>
                  <a:pt x="11461" y="4154"/>
                  <a:pt x="11763" y="4047"/>
                </a:cubicBezTo>
                <a:cubicBezTo>
                  <a:pt x="11964" y="3975"/>
                  <a:pt x="12086" y="3933"/>
                  <a:pt x="12309" y="3933"/>
                </a:cubicBezTo>
                <a:cubicBezTo>
                  <a:pt x="13218" y="3933"/>
                  <a:pt x="14221" y="4830"/>
                  <a:pt x="14221" y="7348"/>
                </a:cubicBezTo>
                <a:cubicBezTo>
                  <a:pt x="14221" y="9888"/>
                  <a:pt x="13840" y="10513"/>
                  <a:pt x="13261" y="11548"/>
                </a:cubicBezTo>
                <a:cubicBezTo>
                  <a:pt x="13108" y="11820"/>
                  <a:pt x="12943" y="12115"/>
                  <a:pt x="12768" y="12470"/>
                </a:cubicBezTo>
                <a:cubicBezTo>
                  <a:pt x="12430" y="13155"/>
                  <a:pt x="12362" y="13798"/>
                  <a:pt x="12565" y="14380"/>
                </a:cubicBezTo>
                <a:cubicBezTo>
                  <a:pt x="12825" y="15126"/>
                  <a:pt x="13502" y="15737"/>
                  <a:pt x="14696" y="16302"/>
                </a:cubicBezTo>
                <a:cubicBezTo>
                  <a:pt x="15675" y="16764"/>
                  <a:pt x="16700" y="17667"/>
                  <a:pt x="17251" y="18189"/>
                </a:cubicBezTo>
                <a:cubicBezTo>
                  <a:pt x="15525" y="19697"/>
                  <a:pt x="13272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 defTabSz="457200">
              <a:lnSpc>
                <a:spcPct val="100000"/>
              </a:lnSpc>
              <a:defRPr sz="3000" spc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endParaRPr lang="en-US" noProof="0" dirty="0"/>
          </a:p>
        </p:txBody>
      </p:sp>
      <p:sp>
        <p:nvSpPr>
          <p:cNvPr id="15" name="Shape 4186">
            <a:extLst>
              <a:ext uri="{FF2B5EF4-FFF2-40B4-BE49-F238E27FC236}">
                <a16:creationId xmlns:a16="http://schemas.microsoft.com/office/drawing/2014/main" id="{2F84D399-8148-4E86-A1E4-BE7D1D81383A}"/>
              </a:ext>
            </a:extLst>
          </p:cNvPr>
          <p:cNvSpPr/>
          <p:nvPr userDrawn="1"/>
        </p:nvSpPr>
        <p:spPr>
          <a:xfrm>
            <a:off x="6507622" y="3897986"/>
            <a:ext cx="161507" cy="2960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00" y="1473"/>
                </a:moveTo>
                <a:lnTo>
                  <a:pt x="9900" y="1473"/>
                </a:lnTo>
                <a:cubicBezTo>
                  <a:pt x="9403" y="1473"/>
                  <a:pt x="9000" y="1692"/>
                  <a:pt x="9000" y="1964"/>
                </a:cubicBezTo>
                <a:cubicBezTo>
                  <a:pt x="9000" y="2235"/>
                  <a:pt x="9403" y="2455"/>
                  <a:pt x="9900" y="2455"/>
                </a:cubicBezTo>
                <a:lnTo>
                  <a:pt x="11700" y="2455"/>
                </a:lnTo>
                <a:cubicBezTo>
                  <a:pt x="12197" y="2455"/>
                  <a:pt x="12600" y="2235"/>
                  <a:pt x="12600" y="1964"/>
                </a:cubicBezTo>
                <a:cubicBezTo>
                  <a:pt x="12600" y="1692"/>
                  <a:pt x="12197" y="1473"/>
                  <a:pt x="11700" y="1473"/>
                </a:cubicBezTo>
                <a:moveTo>
                  <a:pt x="19800" y="2945"/>
                </a:moveTo>
                <a:lnTo>
                  <a:pt x="1800" y="2945"/>
                </a:lnTo>
                <a:lnTo>
                  <a:pt x="1800" y="1964"/>
                </a:lnTo>
                <a:cubicBezTo>
                  <a:pt x="1800" y="1422"/>
                  <a:pt x="2605" y="982"/>
                  <a:pt x="3600" y="982"/>
                </a:cubicBezTo>
                <a:lnTo>
                  <a:pt x="18000" y="982"/>
                </a:lnTo>
                <a:cubicBezTo>
                  <a:pt x="18993" y="982"/>
                  <a:pt x="19800" y="1422"/>
                  <a:pt x="19800" y="1964"/>
                </a:cubicBezTo>
                <a:cubicBezTo>
                  <a:pt x="19800" y="1964"/>
                  <a:pt x="19800" y="2945"/>
                  <a:pt x="19800" y="2945"/>
                </a:cubicBezTo>
                <a:close/>
                <a:moveTo>
                  <a:pt x="19800" y="17673"/>
                </a:moveTo>
                <a:lnTo>
                  <a:pt x="1800" y="17673"/>
                </a:lnTo>
                <a:lnTo>
                  <a:pt x="1800" y="3927"/>
                </a:lnTo>
                <a:lnTo>
                  <a:pt x="19800" y="3927"/>
                </a:lnTo>
                <a:cubicBezTo>
                  <a:pt x="19800" y="3927"/>
                  <a:pt x="19800" y="17673"/>
                  <a:pt x="19800" y="17673"/>
                </a:cubicBezTo>
                <a:close/>
                <a:moveTo>
                  <a:pt x="19800" y="19636"/>
                </a:moveTo>
                <a:cubicBezTo>
                  <a:pt x="19800" y="20179"/>
                  <a:pt x="18993" y="20618"/>
                  <a:pt x="18000" y="20618"/>
                </a:cubicBezTo>
                <a:lnTo>
                  <a:pt x="3600" y="20618"/>
                </a:lnTo>
                <a:cubicBezTo>
                  <a:pt x="2605" y="20618"/>
                  <a:pt x="1800" y="20179"/>
                  <a:pt x="1800" y="19636"/>
                </a:cubicBezTo>
                <a:lnTo>
                  <a:pt x="1800" y="18655"/>
                </a:lnTo>
                <a:lnTo>
                  <a:pt x="19800" y="18655"/>
                </a:lnTo>
                <a:cubicBezTo>
                  <a:pt x="19800" y="18655"/>
                  <a:pt x="19800" y="19636"/>
                  <a:pt x="19800" y="19636"/>
                </a:cubicBezTo>
                <a:close/>
                <a:moveTo>
                  <a:pt x="18000" y="0"/>
                </a:moveTo>
                <a:lnTo>
                  <a:pt x="3600" y="0"/>
                </a:lnTo>
                <a:cubicBezTo>
                  <a:pt x="1612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612" y="21600"/>
                  <a:pt x="3600" y="21600"/>
                </a:cubicBezTo>
                <a:lnTo>
                  <a:pt x="18000" y="21600"/>
                </a:lnTo>
                <a:cubicBezTo>
                  <a:pt x="19988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19988" y="0"/>
                  <a:pt x="18000" y="0"/>
                </a:cubicBezTo>
                <a:moveTo>
                  <a:pt x="10800" y="20127"/>
                </a:moveTo>
                <a:cubicBezTo>
                  <a:pt x="11297" y="20127"/>
                  <a:pt x="11700" y="19908"/>
                  <a:pt x="11700" y="19636"/>
                </a:cubicBezTo>
                <a:cubicBezTo>
                  <a:pt x="11700" y="19366"/>
                  <a:pt x="11297" y="19145"/>
                  <a:pt x="10800" y="19145"/>
                </a:cubicBezTo>
                <a:cubicBezTo>
                  <a:pt x="10303" y="19145"/>
                  <a:pt x="9900" y="19366"/>
                  <a:pt x="9900" y="19636"/>
                </a:cubicBezTo>
                <a:cubicBezTo>
                  <a:pt x="9900" y="19908"/>
                  <a:pt x="10303" y="20127"/>
                  <a:pt x="10800" y="20127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 defTabSz="457200">
              <a:lnSpc>
                <a:spcPct val="100000"/>
              </a:lnSpc>
              <a:defRPr sz="3000" spc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endParaRPr lang="en-US" noProof="0" dirty="0"/>
          </a:p>
        </p:txBody>
      </p:sp>
      <p:sp>
        <p:nvSpPr>
          <p:cNvPr id="19" name="Shape 4379">
            <a:extLst>
              <a:ext uri="{FF2B5EF4-FFF2-40B4-BE49-F238E27FC236}">
                <a16:creationId xmlns:a16="http://schemas.microsoft.com/office/drawing/2014/main" id="{E4408FF8-E342-42F8-BBE9-1220822B5E99}"/>
              </a:ext>
            </a:extLst>
          </p:cNvPr>
          <p:cNvSpPr/>
          <p:nvPr userDrawn="1"/>
        </p:nvSpPr>
        <p:spPr>
          <a:xfrm>
            <a:off x="6458938" y="4327945"/>
            <a:ext cx="258875" cy="1882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8900"/>
                </a:moveTo>
                <a:cubicBezTo>
                  <a:pt x="20618" y="18980"/>
                  <a:pt x="20611" y="19058"/>
                  <a:pt x="20601" y="19135"/>
                </a:cubicBezTo>
                <a:lnTo>
                  <a:pt x="14539" y="10800"/>
                </a:lnTo>
                <a:lnTo>
                  <a:pt x="20601" y="2465"/>
                </a:lnTo>
                <a:cubicBezTo>
                  <a:pt x="20611" y="2542"/>
                  <a:pt x="20618" y="2620"/>
                  <a:pt x="20618" y="2700"/>
                </a:cubicBezTo>
                <a:cubicBezTo>
                  <a:pt x="20618" y="2700"/>
                  <a:pt x="20618" y="18900"/>
                  <a:pt x="20618" y="18900"/>
                </a:cubicBezTo>
                <a:close/>
                <a:moveTo>
                  <a:pt x="19636" y="20250"/>
                </a:moveTo>
                <a:lnTo>
                  <a:pt x="1964" y="20250"/>
                </a:lnTo>
                <a:cubicBezTo>
                  <a:pt x="1849" y="20250"/>
                  <a:pt x="1739" y="20218"/>
                  <a:pt x="1637" y="20168"/>
                </a:cubicBezTo>
                <a:lnTo>
                  <a:pt x="7755" y="11754"/>
                </a:lnTo>
                <a:lnTo>
                  <a:pt x="9440" y="14072"/>
                </a:lnTo>
                <a:cubicBezTo>
                  <a:pt x="9816" y="14589"/>
                  <a:pt x="10308" y="14847"/>
                  <a:pt x="10800" y="14847"/>
                </a:cubicBezTo>
                <a:cubicBezTo>
                  <a:pt x="11292" y="14847"/>
                  <a:pt x="11784" y="14589"/>
                  <a:pt x="12159" y="14072"/>
                </a:cubicBezTo>
                <a:lnTo>
                  <a:pt x="13845" y="11754"/>
                </a:lnTo>
                <a:lnTo>
                  <a:pt x="19964" y="20168"/>
                </a:lnTo>
                <a:cubicBezTo>
                  <a:pt x="19861" y="20218"/>
                  <a:pt x="19752" y="20250"/>
                  <a:pt x="19636" y="20250"/>
                </a:cubicBezTo>
                <a:moveTo>
                  <a:pt x="982" y="18900"/>
                </a:moveTo>
                <a:lnTo>
                  <a:pt x="982" y="2700"/>
                </a:lnTo>
                <a:cubicBezTo>
                  <a:pt x="982" y="2620"/>
                  <a:pt x="989" y="2542"/>
                  <a:pt x="999" y="2465"/>
                </a:cubicBezTo>
                <a:lnTo>
                  <a:pt x="7061" y="10800"/>
                </a:lnTo>
                <a:lnTo>
                  <a:pt x="999" y="19135"/>
                </a:lnTo>
                <a:cubicBezTo>
                  <a:pt x="989" y="19058"/>
                  <a:pt x="982" y="18980"/>
                  <a:pt x="982" y="18900"/>
                </a:cubicBezTo>
                <a:moveTo>
                  <a:pt x="1964" y="1350"/>
                </a:moveTo>
                <a:lnTo>
                  <a:pt x="19636" y="1350"/>
                </a:lnTo>
                <a:cubicBezTo>
                  <a:pt x="19752" y="1350"/>
                  <a:pt x="19861" y="1382"/>
                  <a:pt x="19964" y="1433"/>
                </a:cubicBezTo>
                <a:lnTo>
                  <a:pt x="11465" y="13118"/>
                </a:lnTo>
                <a:cubicBezTo>
                  <a:pt x="11288" y="13362"/>
                  <a:pt x="11051" y="13497"/>
                  <a:pt x="10800" y="13497"/>
                </a:cubicBezTo>
                <a:cubicBezTo>
                  <a:pt x="10549" y="13497"/>
                  <a:pt x="10312" y="13362"/>
                  <a:pt x="10134" y="13118"/>
                </a:cubicBezTo>
                <a:lnTo>
                  <a:pt x="1637" y="1433"/>
                </a:lnTo>
                <a:cubicBezTo>
                  <a:pt x="1739" y="1382"/>
                  <a:pt x="1849" y="1350"/>
                  <a:pt x="1964" y="1350"/>
                </a:cubicBezTo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1209"/>
                  <a:pt x="0" y="2700"/>
                </a:cubicBezTo>
                <a:lnTo>
                  <a:pt x="0" y="18900"/>
                </a:lnTo>
                <a:cubicBezTo>
                  <a:pt x="0" y="2039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391"/>
                  <a:pt x="21600" y="18900"/>
                </a:cubicBezTo>
                <a:lnTo>
                  <a:pt x="21600" y="2700"/>
                </a:lnTo>
                <a:cubicBezTo>
                  <a:pt x="21600" y="1209"/>
                  <a:pt x="20721" y="0"/>
                  <a:pt x="19636" y="0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 defTabSz="457200">
              <a:lnSpc>
                <a:spcPct val="100000"/>
              </a:lnSpc>
              <a:defRPr sz="3000" spc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endParaRPr lang="en-US" noProof="0" dirty="0"/>
          </a:p>
        </p:txBody>
      </p:sp>
      <p:sp>
        <p:nvSpPr>
          <p:cNvPr id="20" name="Shape 4487">
            <a:extLst>
              <a:ext uri="{FF2B5EF4-FFF2-40B4-BE49-F238E27FC236}">
                <a16:creationId xmlns:a16="http://schemas.microsoft.com/office/drawing/2014/main" id="{11D27456-C005-4109-9E74-0B692200A0B3}"/>
              </a:ext>
            </a:extLst>
          </p:cNvPr>
          <p:cNvSpPr/>
          <p:nvPr userDrawn="1"/>
        </p:nvSpPr>
        <p:spPr>
          <a:xfrm>
            <a:off x="6471716" y="4650082"/>
            <a:ext cx="233318" cy="2333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850" y="17620"/>
                </a:moveTo>
                <a:cubicBezTo>
                  <a:pt x="17270" y="17122"/>
                  <a:pt x="16604" y="16682"/>
                  <a:pt x="15855" y="16324"/>
                </a:cubicBezTo>
                <a:cubicBezTo>
                  <a:pt x="15868" y="16284"/>
                  <a:pt x="15882" y="16244"/>
                  <a:pt x="15896" y="16203"/>
                </a:cubicBezTo>
                <a:cubicBezTo>
                  <a:pt x="16131" y="15456"/>
                  <a:pt x="16320" y="14656"/>
                  <a:pt x="16454" y="13811"/>
                </a:cubicBezTo>
                <a:cubicBezTo>
                  <a:pt x="16471" y="13704"/>
                  <a:pt x="16484" y="13596"/>
                  <a:pt x="16499" y="13488"/>
                </a:cubicBezTo>
                <a:cubicBezTo>
                  <a:pt x="16544" y="13166"/>
                  <a:pt x="16581" y="12839"/>
                  <a:pt x="16610" y="12507"/>
                </a:cubicBezTo>
                <a:cubicBezTo>
                  <a:pt x="16621" y="12383"/>
                  <a:pt x="16632" y="12260"/>
                  <a:pt x="16641" y="12135"/>
                </a:cubicBezTo>
                <a:cubicBezTo>
                  <a:pt x="16660" y="11858"/>
                  <a:pt x="16664" y="11574"/>
                  <a:pt x="16673" y="11291"/>
                </a:cubicBezTo>
                <a:lnTo>
                  <a:pt x="20598" y="11291"/>
                </a:lnTo>
                <a:cubicBezTo>
                  <a:pt x="20476" y="13747"/>
                  <a:pt x="19450" y="15962"/>
                  <a:pt x="17850" y="17620"/>
                </a:cubicBezTo>
                <a:moveTo>
                  <a:pt x="13714" y="20178"/>
                </a:moveTo>
                <a:cubicBezTo>
                  <a:pt x="13925" y="19957"/>
                  <a:pt x="14127" y="19710"/>
                  <a:pt x="14321" y="19444"/>
                </a:cubicBezTo>
                <a:cubicBezTo>
                  <a:pt x="14339" y="19419"/>
                  <a:pt x="14357" y="19394"/>
                  <a:pt x="14375" y="19369"/>
                </a:cubicBezTo>
                <a:cubicBezTo>
                  <a:pt x="14764" y="18822"/>
                  <a:pt x="15116" y="18192"/>
                  <a:pt x="15420" y="17488"/>
                </a:cubicBezTo>
                <a:cubicBezTo>
                  <a:pt x="15436" y="17450"/>
                  <a:pt x="15451" y="17410"/>
                  <a:pt x="15467" y="17372"/>
                </a:cubicBezTo>
                <a:cubicBezTo>
                  <a:pt x="15485" y="17329"/>
                  <a:pt x="15499" y="17282"/>
                  <a:pt x="15517" y="17239"/>
                </a:cubicBezTo>
                <a:cubicBezTo>
                  <a:pt x="16123" y="17535"/>
                  <a:pt x="16665" y="17890"/>
                  <a:pt x="17142" y="18285"/>
                </a:cubicBezTo>
                <a:cubicBezTo>
                  <a:pt x="16149" y="19129"/>
                  <a:pt x="14989" y="19782"/>
                  <a:pt x="13714" y="20178"/>
                </a:cubicBezTo>
                <a:moveTo>
                  <a:pt x="11291" y="20569"/>
                </a:moveTo>
                <a:lnTo>
                  <a:pt x="11291" y="16221"/>
                </a:lnTo>
                <a:cubicBezTo>
                  <a:pt x="12498" y="16271"/>
                  <a:pt x="13638" y="16493"/>
                  <a:pt x="14652" y="16869"/>
                </a:cubicBezTo>
                <a:cubicBezTo>
                  <a:pt x="13850" y="18909"/>
                  <a:pt x="12654" y="20298"/>
                  <a:pt x="11291" y="20569"/>
                </a:cubicBezTo>
                <a:moveTo>
                  <a:pt x="11291" y="11291"/>
                </a:moveTo>
                <a:lnTo>
                  <a:pt x="15697" y="11291"/>
                </a:lnTo>
                <a:cubicBezTo>
                  <a:pt x="15655" y="12995"/>
                  <a:pt x="15392" y="14581"/>
                  <a:pt x="14971" y="15948"/>
                </a:cubicBezTo>
                <a:cubicBezTo>
                  <a:pt x="13855" y="15534"/>
                  <a:pt x="12608" y="15291"/>
                  <a:pt x="11291" y="15240"/>
                </a:cubicBezTo>
                <a:cubicBezTo>
                  <a:pt x="11291" y="15240"/>
                  <a:pt x="11291" y="11291"/>
                  <a:pt x="11291" y="11291"/>
                </a:cubicBezTo>
                <a:close/>
                <a:moveTo>
                  <a:pt x="11291" y="6360"/>
                </a:moveTo>
                <a:cubicBezTo>
                  <a:pt x="12608" y="6309"/>
                  <a:pt x="13855" y="6066"/>
                  <a:pt x="14971" y="5652"/>
                </a:cubicBezTo>
                <a:cubicBezTo>
                  <a:pt x="15392" y="7019"/>
                  <a:pt x="15655" y="8605"/>
                  <a:pt x="15697" y="10309"/>
                </a:cubicBezTo>
                <a:lnTo>
                  <a:pt x="11291" y="10309"/>
                </a:lnTo>
                <a:cubicBezTo>
                  <a:pt x="11291" y="10309"/>
                  <a:pt x="11291" y="6360"/>
                  <a:pt x="11291" y="6360"/>
                </a:cubicBezTo>
                <a:close/>
                <a:moveTo>
                  <a:pt x="11291" y="1031"/>
                </a:moveTo>
                <a:cubicBezTo>
                  <a:pt x="12654" y="1302"/>
                  <a:pt x="13850" y="2691"/>
                  <a:pt x="14652" y="4731"/>
                </a:cubicBezTo>
                <a:cubicBezTo>
                  <a:pt x="13638" y="5107"/>
                  <a:pt x="12498" y="5329"/>
                  <a:pt x="11291" y="5379"/>
                </a:cubicBezTo>
                <a:cubicBezTo>
                  <a:pt x="11291" y="5379"/>
                  <a:pt x="11291" y="1031"/>
                  <a:pt x="11291" y="1031"/>
                </a:cubicBezTo>
                <a:close/>
                <a:moveTo>
                  <a:pt x="17142" y="3315"/>
                </a:moveTo>
                <a:cubicBezTo>
                  <a:pt x="16665" y="3711"/>
                  <a:pt x="16123" y="4065"/>
                  <a:pt x="15517" y="4361"/>
                </a:cubicBezTo>
                <a:cubicBezTo>
                  <a:pt x="15499" y="4318"/>
                  <a:pt x="15485" y="4271"/>
                  <a:pt x="15467" y="4229"/>
                </a:cubicBezTo>
                <a:cubicBezTo>
                  <a:pt x="15451" y="4190"/>
                  <a:pt x="15436" y="4151"/>
                  <a:pt x="15420" y="4112"/>
                </a:cubicBezTo>
                <a:cubicBezTo>
                  <a:pt x="15116" y="3408"/>
                  <a:pt x="14764" y="2778"/>
                  <a:pt x="14375" y="2231"/>
                </a:cubicBezTo>
                <a:cubicBezTo>
                  <a:pt x="14357" y="2206"/>
                  <a:pt x="14339" y="2181"/>
                  <a:pt x="14321" y="2156"/>
                </a:cubicBezTo>
                <a:cubicBezTo>
                  <a:pt x="14127" y="1890"/>
                  <a:pt x="13925" y="1643"/>
                  <a:pt x="13714" y="1422"/>
                </a:cubicBezTo>
                <a:cubicBezTo>
                  <a:pt x="14989" y="1818"/>
                  <a:pt x="16149" y="2471"/>
                  <a:pt x="17142" y="3315"/>
                </a:cubicBezTo>
                <a:moveTo>
                  <a:pt x="20598" y="10309"/>
                </a:moveTo>
                <a:lnTo>
                  <a:pt x="16673" y="10309"/>
                </a:lnTo>
                <a:cubicBezTo>
                  <a:pt x="16664" y="10027"/>
                  <a:pt x="16660" y="9742"/>
                  <a:pt x="16641" y="9465"/>
                </a:cubicBezTo>
                <a:cubicBezTo>
                  <a:pt x="16632" y="9340"/>
                  <a:pt x="16621" y="9217"/>
                  <a:pt x="16610" y="9093"/>
                </a:cubicBezTo>
                <a:cubicBezTo>
                  <a:pt x="16581" y="8761"/>
                  <a:pt x="16544" y="8434"/>
                  <a:pt x="16499" y="8112"/>
                </a:cubicBezTo>
                <a:cubicBezTo>
                  <a:pt x="16484" y="8005"/>
                  <a:pt x="16471" y="7896"/>
                  <a:pt x="16454" y="7789"/>
                </a:cubicBezTo>
                <a:cubicBezTo>
                  <a:pt x="16320" y="6944"/>
                  <a:pt x="16131" y="6144"/>
                  <a:pt x="15896" y="5397"/>
                </a:cubicBezTo>
                <a:cubicBezTo>
                  <a:pt x="15882" y="5357"/>
                  <a:pt x="15868" y="5317"/>
                  <a:pt x="15855" y="5276"/>
                </a:cubicBezTo>
                <a:cubicBezTo>
                  <a:pt x="16604" y="4918"/>
                  <a:pt x="17270" y="4478"/>
                  <a:pt x="17850" y="3981"/>
                </a:cubicBezTo>
                <a:cubicBezTo>
                  <a:pt x="19450" y="5638"/>
                  <a:pt x="20476" y="7853"/>
                  <a:pt x="20598" y="10309"/>
                </a:cubicBezTo>
                <a:moveTo>
                  <a:pt x="10309" y="5379"/>
                </a:moveTo>
                <a:cubicBezTo>
                  <a:pt x="9101" y="5329"/>
                  <a:pt x="7961" y="5107"/>
                  <a:pt x="6947" y="4731"/>
                </a:cubicBezTo>
                <a:cubicBezTo>
                  <a:pt x="7749" y="2691"/>
                  <a:pt x="8945" y="1302"/>
                  <a:pt x="10309" y="1031"/>
                </a:cubicBezTo>
                <a:cubicBezTo>
                  <a:pt x="10309" y="1031"/>
                  <a:pt x="10309" y="5379"/>
                  <a:pt x="10309" y="5379"/>
                </a:cubicBezTo>
                <a:close/>
                <a:moveTo>
                  <a:pt x="10309" y="10309"/>
                </a:moveTo>
                <a:lnTo>
                  <a:pt x="5903" y="10309"/>
                </a:lnTo>
                <a:cubicBezTo>
                  <a:pt x="5945" y="8605"/>
                  <a:pt x="6207" y="7019"/>
                  <a:pt x="6629" y="5652"/>
                </a:cubicBezTo>
                <a:cubicBezTo>
                  <a:pt x="7745" y="6066"/>
                  <a:pt x="8991" y="6309"/>
                  <a:pt x="10309" y="6360"/>
                </a:cubicBezTo>
                <a:cubicBezTo>
                  <a:pt x="10309" y="6360"/>
                  <a:pt x="10309" y="10309"/>
                  <a:pt x="10309" y="10309"/>
                </a:cubicBezTo>
                <a:close/>
                <a:moveTo>
                  <a:pt x="10309" y="15240"/>
                </a:moveTo>
                <a:cubicBezTo>
                  <a:pt x="8991" y="15291"/>
                  <a:pt x="7745" y="15534"/>
                  <a:pt x="6629" y="15948"/>
                </a:cubicBezTo>
                <a:cubicBezTo>
                  <a:pt x="6207" y="14581"/>
                  <a:pt x="5945" y="12995"/>
                  <a:pt x="5903" y="11291"/>
                </a:cubicBezTo>
                <a:lnTo>
                  <a:pt x="10309" y="11291"/>
                </a:lnTo>
                <a:cubicBezTo>
                  <a:pt x="10309" y="11291"/>
                  <a:pt x="10309" y="15240"/>
                  <a:pt x="10309" y="15240"/>
                </a:cubicBezTo>
                <a:close/>
                <a:moveTo>
                  <a:pt x="10309" y="20569"/>
                </a:moveTo>
                <a:cubicBezTo>
                  <a:pt x="8945" y="20298"/>
                  <a:pt x="7749" y="18909"/>
                  <a:pt x="6947" y="16869"/>
                </a:cubicBezTo>
                <a:cubicBezTo>
                  <a:pt x="7961" y="16493"/>
                  <a:pt x="9101" y="16271"/>
                  <a:pt x="10309" y="16221"/>
                </a:cubicBezTo>
                <a:cubicBezTo>
                  <a:pt x="10309" y="16221"/>
                  <a:pt x="10309" y="20569"/>
                  <a:pt x="10309" y="20569"/>
                </a:cubicBezTo>
                <a:close/>
                <a:moveTo>
                  <a:pt x="4458" y="18285"/>
                </a:moveTo>
                <a:cubicBezTo>
                  <a:pt x="4934" y="17890"/>
                  <a:pt x="5476" y="17535"/>
                  <a:pt x="6083" y="17239"/>
                </a:cubicBezTo>
                <a:cubicBezTo>
                  <a:pt x="6100" y="17282"/>
                  <a:pt x="6115" y="17329"/>
                  <a:pt x="6132" y="17372"/>
                </a:cubicBezTo>
                <a:cubicBezTo>
                  <a:pt x="6149" y="17410"/>
                  <a:pt x="6163" y="17450"/>
                  <a:pt x="6180" y="17488"/>
                </a:cubicBezTo>
                <a:cubicBezTo>
                  <a:pt x="6484" y="18192"/>
                  <a:pt x="6835" y="18822"/>
                  <a:pt x="7224" y="19369"/>
                </a:cubicBezTo>
                <a:cubicBezTo>
                  <a:pt x="7242" y="19394"/>
                  <a:pt x="7261" y="19419"/>
                  <a:pt x="7279" y="19444"/>
                </a:cubicBezTo>
                <a:cubicBezTo>
                  <a:pt x="7472" y="19710"/>
                  <a:pt x="7674" y="19957"/>
                  <a:pt x="7886" y="20178"/>
                </a:cubicBezTo>
                <a:cubicBezTo>
                  <a:pt x="6610" y="19782"/>
                  <a:pt x="5451" y="19129"/>
                  <a:pt x="4458" y="18285"/>
                </a:cubicBezTo>
                <a:moveTo>
                  <a:pt x="1002" y="11291"/>
                </a:moveTo>
                <a:lnTo>
                  <a:pt x="4927" y="11291"/>
                </a:lnTo>
                <a:cubicBezTo>
                  <a:pt x="4935" y="11574"/>
                  <a:pt x="4940" y="11858"/>
                  <a:pt x="4958" y="12135"/>
                </a:cubicBezTo>
                <a:cubicBezTo>
                  <a:pt x="4967" y="12260"/>
                  <a:pt x="4979" y="12383"/>
                  <a:pt x="4989" y="12507"/>
                </a:cubicBezTo>
                <a:cubicBezTo>
                  <a:pt x="5018" y="12839"/>
                  <a:pt x="5055" y="13166"/>
                  <a:pt x="5100" y="13488"/>
                </a:cubicBezTo>
                <a:cubicBezTo>
                  <a:pt x="5116" y="13596"/>
                  <a:pt x="5129" y="13704"/>
                  <a:pt x="5146" y="13811"/>
                </a:cubicBezTo>
                <a:cubicBezTo>
                  <a:pt x="5280" y="14656"/>
                  <a:pt x="5468" y="15456"/>
                  <a:pt x="5704" y="16203"/>
                </a:cubicBezTo>
                <a:cubicBezTo>
                  <a:pt x="5718" y="16244"/>
                  <a:pt x="5731" y="16284"/>
                  <a:pt x="5744" y="16324"/>
                </a:cubicBezTo>
                <a:cubicBezTo>
                  <a:pt x="4996" y="16682"/>
                  <a:pt x="4330" y="17122"/>
                  <a:pt x="3749" y="17620"/>
                </a:cubicBezTo>
                <a:cubicBezTo>
                  <a:pt x="2150" y="15962"/>
                  <a:pt x="1123" y="13747"/>
                  <a:pt x="1002" y="11291"/>
                </a:cubicBezTo>
                <a:moveTo>
                  <a:pt x="3749" y="3981"/>
                </a:moveTo>
                <a:cubicBezTo>
                  <a:pt x="4330" y="4478"/>
                  <a:pt x="4996" y="4918"/>
                  <a:pt x="5744" y="5276"/>
                </a:cubicBezTo>
                <a:cubicBezTo>
                  <a:pt x="5731" y="5317"/>
                  <a:pt x="5718" y="5357"/>
                  <a:pt x="5704" y="5397"/>
                </a:cubicBezTo>
                <a:cubicBezTo>
                  <a:pt x="5469" y="6144"/>
                  <a:pt x="5280" y="6944"/>
                  <a:pt x="5146" y="7789"/>
                </a:cubicBezTo>
                <a:cubicBezTo>
                  <a:pt x="5129" y="7896"/>
                  <a:pt x="5116" y="8005"/>
                  <a:pt x="5100" y="8112"/>
                </a:cubicBezTo>
                <a:cubicBezTo>
                  <a:pt x="5055" y="8434"/>
                  <a:pt x="5018" y="8761"/>
                  <a:pt x="4989" y="9093"/>
                </a:cubicBezTo>
                <a:cubicBezTo>
                  <a:pt x="4979" y="9217"/>
                  <a:pt x="4967" y="9340"/>
                  <a:pt x="4958" y="9465"/>
                </a:cubicBezTo>
                <a:cubicBezTo>
                  <a:pt x="4940" y="9742"/>
                  <a:pt x="4935" y="10027"/>
                  <a:pt x="4927" y="10309"/>
                </a:cubicBezTo>
                <a:lnTo>
                  <a:pt x="1002" y="10309"/>
                </a:lnTo>
                <a:cubicBezTo>
                  <a:pt x="1123" y="7853"/>
                  <a:pt x="2150" y="5638"/>
                  <a:pt x="3749" y="3981"/>
                </a:cubicBezTo>
                <a:moveTo>
                  <a:pt x="7886" y="1422"/>
                </a:moveTo>
                <a:cubicBezTo>
                  <a:pt x="7674" y="1643"/>
                  <a:pt x="7472" y="1890"/>
                  <a:pt x="7279" y="2156"/>
                </a:cubicBezTo>
                <a:cubicBezTo>
                  <a:pt x="7261" y="2181"/>
                  <a:pt x="7242" y="2206"/>
                  <a:pt x="7224" y="2231"/>
                </a:cubicBezTo>
                <a:cubicBezTo>
                  <a:pt x="6835" y="2778"/>
                  <a:pt x="6484" y="3408"/>
                  <a:pt x="6180" y="4112"/>
                </a:cubicBezTo>
                <a:cubicBezTo>
                  <a:pt x="6163" y="4151"/>
                  <a:pt x="6149" y="4190"/>
                  <a:pt x="6132" y="4229"/>
                </a:cubicBezTo>
                <a:cubicBezTo>
                  <a:pt x="6115" y="4271"/>
                  <a:pt x="6100" y="4318"/>
                  <a:pt x="6083" y="4361"/>
                </a:cubicBezTo>
                <a:cubicBezTo>
                  <a:pt x="5476" y="4065"/>
                  <a:pt x="4934" y="3711"/>
                  <a:pt x="4458" y="3315"/>
                </a:cubicBezTo>
                <a:cubicBezTo>
                  <a:pt x="5451" y="2471"/>
                  <a:pt x="6610" y="1818"/>
                  <a:pt x="7886" y="1422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 defTabSz="457200">
              <a:lnSpc>
                <a:spcPct val="100000"/>
              </a:lnSpc>
              <a:defRPr sz="3000" spc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endParaRPr lang="en-US" noProof="0" dirty="0"/>
          </a:p>
        </p:txBody>
      </p:sp>
      <p:sp>
        <p:nvSpPr>
          <p:cNvPr id="21" name="Right Triangle 20">
            <a:extLst>
              <a:ext uri="{FF2B5EF4-FFF2-40B4-BE49-F238E27FC236}">
                <a16:creationId xmlns:a16="http://schemas.microsoft.com/office/drawing/2014/main" id="{FDDD2B84-3CB9-4567-8C91-C538E8A1C89F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4EF3020-1476-41B1-9FE7-B476A25C53D3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1B64EC3-B232-415D-8E27-EB3E24D13922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261CE2F-F199-4242-AC6C-692676B81FF1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Picture Placeholder 24">
            <a:extLst>
              <a:ext uri="{FF2B5EF4-FFF2-40B4-BE49-F238E27FC236}">
                <a16:creationId xmlns:a16="http://schemas.microsoft.com/office/drawing/2014/main" id="{89C0506D-0CA6-4583-9D04-24E7F4D16AD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83398" y="860944"/>
            <a:ext cx="4428523" cy="5137089"/>
          </a:xfrm>
          <a:custGeom>
            <a:avLst/>
            <a:gdLst>
              <a:gd name="connsiteX0" fmla="*/ 2214261 w 4428523"/>
              <a:gd name="connsiteY0" fmla="*/ 0 h 5137089"/>
              <a:gd name="connsiteX1" fmla="*/ 4428523 w 4428523"/>
              <a:gd name="connsiteY1" fmla="*/ 1107131 h 5137089"/>
              <a:gd name="connsiteX2" fmla="*/ 4428523 w 4428523"/>
              <a:gd name="connsiteY2" fmla="*/ 4029957 h 5137089"/>
              <a:gd name="connsiteX3" fmla="*/ 2214261 w 4428523"/>
              <a:gd name="connsiteY3" fmla="*/ 5137089 h 5137089"/>
              <a:gd name="connsiteX4" fmla="*/ 0 w 4428523"/>
              <a:gd name="connsiteY4" fmla="*/ 4029957 h 5137089"/>
              <a:gd name="connsiteX5" fmla="*/ 0 w 4428523"/>
              <a:gd name="connsiteY5" fmla="*/ 1107131 h 5137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28523" h="5137089">
                <a:moveTo>
                  <a:pt x="2214261" y="0"/>
                </a:moveTo>
                <a:lnTo>
                  <a:pt x="4428523" y="1107131"/>
                </a:lnTo>
                <a:lnTo>
                  <a:pt x="4428523" y="4029957"/>
                </a:lnTo>
                <a:lnTo>
                  <a:pt x="2214261" y="5137089"/>
                </a:lnTo>
                <a:lnTo>
                  <a:pt x="0" y="4029957"/>
                </a:lnTo>
                <a:lnTo>
                  <a:pt x="0" y="1107131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le 1" title="Title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75721" y="1821022"/>
            <a:ext cx="4853573" cy="1616252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3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390512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B16155-303B-403D-8B49-D4CEE47D68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853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915EF5-4ABE-4759-AC09-679CD6083A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46971" y="6356350"/>
            <a:ext cx="7402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fld id="{8699F50C-BE38-4BD0-BA84-9B090E1F2B9B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Title Placeholder 8">
            <a:extLst>
              <a:ext uri="{FF2B5EF4-FFF2-40B4-BE49-F238E27FC236}">
                <a16:creationId xmlns:a16="http://schemas.microsoft.com/office/drawing/2014/main" id="{AA2D2B61-D240-024D-AD60-4162EF152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8" y="209029"/>
            <a:ext cx="10835122" cy="1147968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648850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85" r:id="rId3"/>
    <p:sldLayoutId id="2147483706" r:id="rId4"/>
    <p:sldLayoutId id="2147483708" r:id="rId5"/>
    <p:sldLayoutId id="2147483704" r:id="rId6"/>
    <p:sldLayoutId id="2147483689" r:id="rId7"/>
    <p:sldLayoutId id="2147483668" r:id="rId8"/>
    <p:sldLayoutId id="2147483707" r:id="rId9"/>
    <p:sldLayoutId id="2147483710" r:id="rId10"/>
    <p:sldLayoutId id="2147483709" r:id="rId11"/>
    <p:sldLayoutId id="2147483711" r:id="rId12"/>
    <p:sldLayoutId id="2147483712" r:id="rId13"/>
    <p:sldLayoutId id="2147483713" r:id="rId14"/>
    <p:sldLayoutId id="2147483714" r:id="rId15"/>
    <p:sldLayoutId id="2147483715" r:id="rId16"/>
    <p:sldLayoutId id="2147483692" r:id="rId17"/>
    <p:sldLayoutId id="2147483697" r:id="rId18"/>
    <p:sldLayoutId id="2147483716" r:id="rId19"/>
    <p:sldLayoutId id="2147483674" r:id="rId20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IN" sz="44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2E7A40"/>
        </a:buClr>
        <a:buFont typeface="Arial" panose="020B0604020202020204" pitchFamily="34" charset="0"/>
        <a:buChar char="•"/>
        <a:defRPr lang="en-US" sz="2400" kern="1200" dirty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US" sz="2000" kern="1200" dirty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US" sz="1800" kern="1200" dirty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US" sz="1600" kern="1200" dirty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IN" sz="1600" kern="1200" dirty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bin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fas.org/sgp/crs/natsec/R44116.pdf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Placeholder 16" descr="Building image">
            <a:extLst>
              <a:ext uri="{FF2B5EF4-FFF2-40B4-BE49-F238E27FC236}">
                <a16:creationId xmlns:a16="http://schemas.microsoft.com/office/drawing/2014/main" id="{257F6BCE-75BB-4ECD-BEA5-21C36A9CC0E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20743" r="20743"/>
          <a:stretch>
            <a:fillRect/>
          </a:stretch>
        </p:blipFill>
        <p:spPr/>
      </p:pic>
      <p:sp>
        <p:nvSpPr>
          <p:cNvPr id="18" name="Hexagon 17">
            <a:extLst>
              <a:ext uri="{FF2B5EF4-FFF2-40B4-BE49-F238E27FC236}">
                <a16:creationId xmlns:a16="http://schemas.microsoft.com/office/drawing/2014/main" id="{0E6B042D-E9CB-40E0-AAE9-6AD11F53E0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>
            <a:off x="2679702" y="2388914"/>
            <a:ext cx="2412998" cy="2080172"/>
          </a:xfrm>
          <a:prstGeom prst="hexagon">
            <a:avLst/>
          </a:prstGeom>
          <a:solidFill>
            <a:srgbClr val="0019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C9A1C71-347B-44A9-88B4-692D9731582D}"/>
              </a:ext>
            </a:extLst>
          </p:cNvPr>
          <p:cNvSpPr txBox="1"/>
          <p:nvPr/>
        </p:nvSpPr>
        <p:spPr>
          <a:xfrm>
            <a:off x="2955850" y="3666606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400" dirty="0">
              <a:solidFill>
                <a:schemeClr val="bg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638ACE-163E-40EB-A458-E794C67EA2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ro-RO" dirty="0"/>
              <a:t>Afganistan</a:t>
            </a:r>
            <a:r>
              <a:rPr lang="en-US" dirty="0"/>
              <a:t>: Ce</a:t>
            </a:r>
            <a:r>
              <a:rPr lang="ro-RO" dirty="0"/>
              <a:t> a costat conflictul SUA și aliații săi</a:t>
            </a:r>
            <a:r>
              <a:rPr lang="en-US" dirty="0"/>
              <a:t>?</a:t>
            </a:r>
            <a:endParaRPr lang="en-US" b="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9205DF-8F5E-49F7-B00E-6F58293F513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o-RO" dirty="0"/>
              <a:t>Războiul în Afganistan(2001-prezent)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0581" y="2665562"/>
            <a:ext cx="1562098" cy="1562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699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40" b="1940"/>
          <a:stretch>
            <a:fillRect/>
          </a:stretch>
        </p:blipFill>
        <p:spPr/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solidFill>
            <a:srgbClr val="FFC000">
              <a:alpha val="90000"/>
            </a:srgbClr>
          </a:solidFill>
        </p:spPr>
        <p:txBody>
          <a:bodyPr/>
          <a:lstStyle/>
          <a:p>
            <a:r>
              <a:rPr lang="en-US" dirty="0"/>
              <a:t>GOD BLESS YOU ALL</a:t>
            </a:r>
          </a:p>
        </p:txBody>
      </p:sp>
    </p:spTree>
    <p:extLst>
      <p:ext uri="{BB962C8B-B14F-4D97-AF65-F5344CB8AC3E}">
        <p14:creationId xmlns:p14="http://schemas.microsoft.com/office/powerpoint/2010/main" val="2789861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6" title="Building image">
            <a:extLst>
              <a:ext uri="{FF2B5EF4-FFF2-40B4-BE49-F238E27FC236}">
                <a16:creationId xmlns:a16="http://schemas.microsoft.com/office/drawing/2014/main" id="{BA026684-ED32-4C82-8EFB-03E9E047EA3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20743" r="20743"/>
          <a:stretch>
            <a:fillRect/>
          </a:stretch>
        </p:blipFill>
        <p:spPr/>
      </p:pic>
      <p:sp>
        <p:nvSpPr>
          <p:cNvPr id="19" name="Hexagon 18">
            <a:extLst>
              <a:ext uri="{FF2B5EF4-FFF2-40B4-BE49-F238E27FC236}">
                <a16:creationId xmlns:a16="http://schemas.microsoft.com/office/drawing/2014/main" id="{7CE8B54A-D8B2-498F-ACFB-31AC2DEB83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>
            <a:off x="2679702" y="2388914"/>
            <a:ext cx="2412998" cy="2080172"/>
          </a:xfrm>
          <a:prstGeom prst="hexagon">
            <a:avLst/>
          </a:prstGeom>
          <a:solidFill>
            <a:srgbClr val="0019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0" name="Group 19" descr="Company initials and name in grouped text">
            <a:extLst>
              <a:ext uri="{FF2B5EF4-FFF2-40B4-BE49-F238E27FC236}">
                <a16:creationId xmlns:a16="http://schemas.microsoft.com/office/drawing/2014/main" id="{82C4EAC6-3E04-4614-86BA-A23C851754D9}"/>
              </a:ext>
            </a:extLst>
          </p:cNvPr>
          <p:cNvGrpSpPr/>
          <p:nvPr/>
        </p:nvGrpSpPr>
        <p:grpSpPr>
          <a:xfrm>
            <a:off x="2965675" y="2855631"/>
            <a:ext cx="1781499" cy="1127820"/>
            <a:chOff x="2965675" y="2902286"/>
            <a:chExt cx="1781499" cy="1127820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20626FA-81E3-4C45-BF2D-D52CF6D96238}"/>
                </a:ext>
              </a:extLst>
            </p:cNvPr>
            <p:cNvSpPr txBox="1"/>
            <p:nvPr/>
          </p:nvSpPr>
          <p:spPr>
            <a:xfrm>
              <a:off x="3151573" y="2902286"/>
              <a:ext cx="159560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b="1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VM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6E86452-6AEA-4380-9682-AB26317ADB62}"/>
                </a:ext>
              </a:extLst>
            </p:cNvPr>
            <p:cNvSpPr txBox="1"/>
            <p:nvPr/>
          </p:nvSpPr>
          <p:spPr>
            <a:xfrm>
              <a:off x="2965675" y="3722329"/>
              <a:ext cx="17444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o-RO" sz="1400" dirty="0">
                  <a:solidFill>
                    <a:schemeClr val="bg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     </a:t>
              </a:r>
              <a:r>
                <a:rPr lang="en-US" sz="1400" dirty="0">
                  <a:solidFill>
                    <a:schemeClr val="bg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V</a:t>
              </a:r>
              <a:r>
                <a:rPr lang="ro-RO" sz="1400" dirty="0">
                  <a:solidFill>
                    <a:schemeClr val="bg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înătorii de Munte</a:t>
              </a:r>
            </a:p>
          </p:txBody>
        </p:sp>
      </p:grpSp>
      <p:sp>
        <p:nvSpPr>
          <p:cNvPr id="8" name="Title 7">
            <a:extLst>
              <a:ext uri="{FF2B5EF4-FFF2-40B4-BE49-F238E27FC236}">
                <a16:creationId xmlns:a16="http://schemas.microsoft.com/office/drawing/2014/main" id="{8B6C5EAB-81FF-4827-A160-22F4363C611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o-RO" dirty="0"/>
              <a:t>Cu respect...</a:t>
            </a:r>
            <a:endParaRPr lang="en-US" b="0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6611344-9447-438E-873C-299AF4110B0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822929" y="3461163"/>
            <a:ext cx="3581700" cy="1421794"/>
          </a:xfrm>
        </p:spPr>
        <p:txBody>
          <a:bodyPr/>
          <a:lstStyle/>
          <a:p>
            <a:r>
              <a:rPr lang="en-US" dirty="0" err="1"/>
              <a:t>Echipa</a:t>
            </a:r>
            <a:r>
              <a:rPr lang="en-US" dirty="0"/>
              <a:t> ,,VANATORII DE MUNTE G”</a:t>
            </a:r>
            <a:endParaRPr lang="ro-RO" dirty="0"/>
          </a:p>
          <a:p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A3FB895-3D21-4707-8EDE-3F825906DE4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ro-RO" dirty="0"/>
              <a:t>+40</a:t>
            </a:r>
            <a:r>
              <a:rPr lang="en-US" dirty="0"/>
              <a:t>726618443 - </a:t>
            </a:r>
            <a:r>
              <a:rPr lang="en-US" dirty="0" err="1"/>
              <a:t>reprezentant</a:t>
            </a:r>
            <a:endParaRPr lang="en-US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A0B41C33-430D-4B31-A546-F8564691947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crisanflorin798@gmail.com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E62065D0-127B-4884-9760-D1FFEC38A6F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822928" y="4594957"/>
            <a:ext cx="3821397" cy="288000"/>
          </a:xfrm>
        </p:spPr>
        <p:txBody>
          <a:bodyPr/>
          <a:lstStyle/>
          <a:p>
            <a:r>
              <a:rPr lang="en-US" dirty="0"/>
              <a:t>https://phloraxx28.github.io/N-A-T-O/</a:t>
            </a:r>
          </a:p>
        </p:txBody>
      </p:sp>
    </p:spTree>
    <p:extLst>
      <p:ext uri="{BB962C8B-B14F-4D97-AF65-F5344CB8AC3E}">
        <p14:creationId xmlns:p14="http://schemas.microsoft.com/office/powerpoint/2010/main" val="2260955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060" y="486584"/>
            <a:ext cx="7906109" cy="444718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78302" y="5322498"/>
            <a:ext cx="76516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Odată</a:t>
            </a:r>
            <a:r>
              <a:rPr lang="en-US" b="1" dirty="0"/>
              <a:t> cu </a:t>
            </a:r>
            <a:r>
              <a:rPr lang="en-US" b="1" dirty="0" err="1"/>
              <a:t>retragerea</a:t>
            </a:r>
            <a:r>
              <a:rPr lang="en-US" b="1" dirty="0"/>
              <a:t> </a:t>
            </a:r>
            <a:r>
              <a:rPr lang="en-US" b="1" dirty="0" err="1"/>
              <a:t>forțelor</a:t>
            </a:r>
            <a:r>
              <a:rPr lang="en-US" b="1" dirty="0"/>
              <a:t> </a:t>
            </a:r>
            <a:r>
              <a:rPr lang="en-US" b="1" dirty="0" err="1"/>
              <a:t>străine</a:t>
            </a:r>
            <a:r>
              <a:rPr lang="en-US" b="1" dirty="0"/>
              <a:t> din </a:t>
            </a:r>
            <a:r>
              <a:rPr lang="en-US" b="1" dirty="0" err="1"/>
              <a:t>Afganistan</a:t>
            </a:r>
            <a:r>
              <a:rPr lang="en-US" b="1" dirty="0"/>
              <a:t> </a:t>
            </a:r>
            <a:r>
              <a:rPr lang="en-US" b="1" dirty="0" err="1"/>
              <a:t>și</a:t>
            </a:r>
            <a:r>
              <a:rPr lang="en-US" b="1" dirty="0"/>
              <a:t> </a:t>
            </a:r>
            <a:r>
              <a:rPr lang="en-US" b="1" dirty="0" err="1"/>
              <a:t>preluarea</a:t>
            </a:r>
            <a:r>
              <a:rPr lang="en-US" b="1" dirty="0"/>
              <a:t> de </a:t>
            </a:r>
            <a:r>
              <a:rPr lang="en-US" b="1" dirty="0" err="1"/>
              <a:t>către</a:t>
            </a:r>
            <a:r>
              <a:rPr lang="en-US" b="1" dirty="0"/>
              <a:t> </a:t>
            </a:r>
            <a:r>
              <a:rPr lang="en-US" b="1" dirty="0" err="1"/>
              <a:t>talibani</a:t>
            </a:r>
            <a:r>
              <a:rPr lang="en-US" b="1" dirty="0"/>
              <a:t>, am </a:t>
            </a:r>
            <a:r>
              <a:rPr lang="en-US" b="1" dirty="0" err="1"/>
              <a:t>analizat</a:t>
            </a:r>
            <a:r>
              <a:rPr lang="en-US" b="1" dirty="0"/>
              <a:t> </a:t>
            </a:r>
            <a:r>
              <a:rPr lang="en-US" b="1" dirty="0" err="1"/>
              <a:t>cât</a:t>
            </a:r>
            <a:r>
              <a:rPr lang="en-US" b="1" dirty="0"/>
              <a:t> de </a:t>
            </a:r>
            <a:r>
              <a:rPr lang="en-US" b="1" dirty="0" err="1"/>
              <a:t>mult</a:t>
            </a:r>
            <a:r>
              <a:rPr lang="en-US" b="1" dirty="0"/>
              <a:t> au </a:t>
            </a:r>
            <a:r>
              <a:rPr lang="en-US" b="1" dirty="0" err="1"/>
              <a:t>cheltuit</a:t>
            </a:r>
            <a:r>
              <a:rPr lang="en-US" b="1" dirty="0"/>
              <a:t> SUA </a:t>
            </a:r>
            <a:r>
              <a:rPr lang="en-US" b="1" dirty="0" err="1"/>
              <a:t>și</a:t>
            </a:r>
            <a:r>
              <a:rPr lang="en-US" b="1" dirty="0"/>
              <a:t> </a:t>
            </a:r>
            <a:r>
              <a:rPr lang="en-US" b="1" dirty="0" err="1"/>
              <a:t>aliații</a:t>
            </a:r>
            <a:r>
              <a:rPr lang="en-US" b="1" dirty="0"/>
              <a:t> </a:t>
            </a:r>
            <a:r>
              <a:rPr lang="en-US" b="1" dirty="0" err="1"/>
              <a:t>săi</a:t>
            </a:r>
            <a:r>
              <a:rPr lang="en-US" b="1" dirty="0"/>
              <a:t> NATO </a:t>
            </a:r>
            <a:r>
              <a:rPr lang="en-US" b="1" dirty="0" err="1"/>
              <a:t>în</a:t>
            </a:r>
            <a:r>
              <a:rPr lang="en-US" b="1" dirty="0"/>
              <a:t> </a:t>
            </a:r>
            <a:r>
              <a:rPr lang="en-US" b="1" dirty="0" err="1"/>
              <a:t>țară</a:t>
            </a:r>
            <a:r>
              <a:rPr lang="en-US" b="1" dirty="0"/>
              <a:t> </a:t>
            </a:r>
            <a:r>
              <a:rPr lang="en-US" b="1" dirty="0" err="1"/>
              <a:t>în</a:t>
            </a:r>
            <a:r>
              <a:rPr lang="en-US" b="1" dirty="0"/>
              <a:t> 20 de </a:t>
            </a:r>
            <a:r>
              <a:rPr lang="en-US" b="1" dirty="0" err="1"/>
              <a:t>ani</a:t>
            </a:r>
            <a:r>
              <a:rPr lang="en-US" b="1" dirty="0"/>
              <a:t> de </a:t>
            </a:r>
            <a:r>
              <a:rPr lang="en-US" b="1" dirty="0" err="1"/>
              <a:t>operațiuni</a:t>
            </a:r>
            <a:r>
              <a:rPr lang="en-US" b="1" dirty="0"/>
              <a:t> </a:t>
            </a:r>
            <a:r>
              <a:rPr lang="en-US" b="1" dirty="0" err="1"/>
              <a:t>militare</a:t>
            </a:r>
            <a:r>
              <a:rPr lang="en-US" b="1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9049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ABE11BF-33A5-4653-A144-CCCBACF58C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-77638"/>
            <a:ext cx="7239105" cy="2340827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Ce for</a:t>
            </a:r>
            <a:r>
              <a:rPr lang="ro-RO" dirty="0"/>
              <a:t>țe </a:t>
            </a:r>
            <a:r>
              <a:rPr lang="en-US" dirty="0"/>
              <a:t>au</a:t>
            </a:r>
            <a:br>
              <a:rPr lang="en-US" dirty="0"/>
            </a:br>
            <a:r>
              <a:rPr lang="ro-RO" dirty="0"/>
              <a:t> fost</a:t>
            </a:r>
            <a:r>
              <a:rPr lang="en-US" dirty="0"/>
              <a:t> </a:t>
            </a:r>
            <a:r>
              <a:rPr lang="ro-RO" dirty="0"/>
              <a:t>trimise</a:t>
            </a:r>
            <a:r>
              <a:rPr lang="en-US" dirty="0"/>
              <a:t>?</a:t>
            </a:r>
            <a:endParaRPr lang="ro-RO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482DBEC-EE72-4155-ACC5-87E80C5606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9782" y="2639684"/>
            <a:ext cx="5284426" cy="3448132"/>
          </a:xfrm>
        </p:spPr>
        <p:txBody>
          <a:bodyPr>
            <a:normAutofit lnSpcReduction="10000"/>
          </a:bodyPr>
          <a:lstStyle/>
          <a:p>
            <a:pPr fontAlgn="base"/>
            <a:r>
              <a:rPr lang="en-US" dirty="0"/>
              <a:t>SUA au </a:t>
            </a:r>
            <a:r>
              <a:rPr lang="en-US" dirty="0" err="1"/>
              <a:t>invadat</a:t>
            </a:r>
            <a:r>
              <a:rPr lang="en-US" dirty="0"/>
              <a:t> </a:t>
            </a:r>
            <a:r>
              <a:rPr lang="en-US" dirty="0" err="1"/>
              <a:t>în</a:t>
            </a:r>
            <a:r>
              <a:rPr lang="en-US" dirty="0"/>
              <a:t> </a:t>
            </a:r>
            <a:r>
              <a:rPr lang="en-US" dirty="0" err="1"/>
              <a:t>octombrie</a:t>
            </a:r>
            <a:r>
              <a:rPr lang="en-US" dirty="0"/>
              <a:t> 2001 </a:t>
            </a:r>
            <a:r>
              <a:rPr lang="en-US" dirty="0" err="1"/>
              <a:t>pentru</a:t>
            </a:r>
            <a:r>
              <a:rPr lang="en-US" dirty="0"/>
              <a:t> a da </a:t>
            </a:r>
            <a:r>
              <a:rPr lang="en-US" dirty="0" err="1"/>
              <a:t>afară</a:t>
            </a:r>
            <a:r>
              <a:rPr lang="en-US" dirty="0"/>
              <a:t> </a:t>
            </a:r>
            <a:r>
              <a:rPr lang="en-US" dirty="0" err="1"/>
              <a:t>talibanii</a:t>
            </a:r>
            <a:r>
              <a:rPr lang="en-US" dirty="0"/>
              <a:t>, </a:t>
            </a:r>
            <a:r>
              <a:rPr lang="en-US" dirty="0" err="1"/>
              <a:t>despre</a:t>
            </a:r>
            <a:r>
              <a:rPr lang="en-US" dirty="0"/>
              <a:t> care au </a:t>
            </a:r>
            <a:r>
              <a:rPr lang="en-US" dirty="0" err="1"/>
              <a:t>spus</a:t>
            </a:r>
            <a:r>
              <a:rPr lang="en-US" dirty="0"/>
              <a:t> </a:t>
            </a:r>
            <a:r>
              <a:rPr lang="en-US" dirty="0" err="1"/>
              <a:t>că</a:t>
            </a:r>
            <a:r>
              <a:rPr lang="en-US" dirty="0"/>
              <a:t> </a:t>
            </a:r>
            <a:r>
              <a:rPr lang="en-US" dirty="0" err="1"/>
              <a:t>adăpostesc</a:t>
            </a:r>
            <a:r>
              <a:rPr lang="en-US" dirty="0"/>
              <a:t> Osama Bin Laden </a:t>
            </a:r>
            <a:r>
              <a:rPr lang="en-US" dirty="0" err="1"/>
              <a:t>și</a:t>
            </a:r>
            <a:r>
              <a:rPr lang="en-US" dirty="0"/>
              <a:t> </a:t>
            </a:r>
            <a:r>
              <a:rPr lang="en-US" dirty="0" err="1"/>
              <a:t>alte</a:t>
            </a:r>
            <a:r>
              <a:rPr lang="en-US" dirty="0"/>
              <a:t> </a:t>
            </a:r>
            <a:r>
              <a:rPr lang="en-US" dirty="0" err="1"/>
              <a:t>figuri</a:t>
            </a:r>
            <a:r>
              <a:rPr lang="en-US" dirty="0"/>
              <a:t> al-Qaeda legate de </a:t>
            </a:r>
            <a:r>
              <a:rPr lang="en-US" dirty="0" err="1"/>
              <a:t>atacurile</a:t>
            </a:r>
            <a:r>
              <a:rPr lang="en-US" dirty="0"/>
              <a:t> din 11 </a:t>
            </a:r>
            <a:r>
              <a:rPr lang="en-US" dirty="0" err="1"/>
              <a:t>septembrie</a:t>
            </a:r>
            <a:r>
              <a:rPr lang="en-US" dirty="0"/>
              <a:t>.</a:t>
            </a:r>
          </a:p>
          <a:p>
            <a:pPr fontAlgn="base"/>
            <a:r>
              <a:rPr lang="en-US" dirty="0" err="1"/>
              <a:t>Numărul</a:t>
            </a:r>
            <a:r>
              <a:rPr lang="en-US" dirty="0"/>
              <a:t> </a:t>
            </a:r>
            <a:r>
              <a:rPr lang="en-US" dirty="0" err="1"/>
              <a:t>trupelor</a:t>
            </a:r>
            <a:r>
              <a:rPr lang="en-US" dirty="0"/>
              <a:t> </a:t>
            </a:r>
            <a:r>
              <a:rPr lang="en-US" dirty="0" err="1"/>
              <a:t>americane</a:t>
            </a:r>
            <a:r>
              <a:rPr lang="en-US" dirty="0"/>
              <a:t> a </a:t>
            </a:r>
            <a:r>
              <a:rPr lang="en-US" dirty="0" err="1"/>
              <a:t>crescut</a:t>
            </a:r>
            <a:r>
              <a:rPr lang="en-US" dirty="0"/>
              <a:t> pe </a:t>
            </a:r>
            <a:r>
              <a:rPr lang="en-US" dirty="0" err="1"/>
              <a:t>măsură</a:t>
            </a:r>
            <a:r>
              <a:rPr lang="en-US" dirty="0"/>
              <a:t> </a:t>
            </a:r>
            <a:r>
              <a:rPr lang="en-US" dirty="0" err="1"/>
              <a:t>ce</a:t>
            </a:r>
            <a:r>
              <a:rPr lang="en-US" dirty="0"/>
              <a:t> </a:t>
            </a:r>
            <a:r>
              <a:rPr lang="en-US" dirty="0" err="1"/>
              <a:t>Washingtonul</a:t>
            </a:r>
            <a:r>
              <a:rPr lang="en-US" dirty="0"/>
              <a:t> a </a:t>
            </a:r>
            <a:r>
              <a:rPr lang="en-US" dirty="0" err="1"/>
              <a:t>adunat</a:t>
            </a:r>
            <a:r>
              <a:rPr lang="en-US" dirty="0"/>
              <a:t> </a:t>
            </a:r>
            <a:r>
              <a:rPr lang="en-US" dirty="0" err="1"/>
              <a:t>miliarde</a:t>
            </a:r>
            <a:r>
              <a:rPr lang="en-US" dirty="0"/>
              <a:t> de </a:t>
            </a:r>
            <a:r>
              <a:rPr lang="en-US" dirty="0" err="1"/>
              <a:t>dolari</a:t>
            </a:r>
            <a:r>
              <a:rPr lang="en-US" dirty="0"/>
              <a:t> </a:t>
            </a:r>
            <a:r>
              <a:rPr lang="en-US" dirty="0" err="1"/>
              <a:t>pentru</a:t>
            </a:r>
            <a:r>
              <a:rPr lang="en-US" dirty="0"/>
              <a:t> a </a:t>
            </a:r>
            <a:r>
              <a:rPr lang="en-US" dirty="0" err="1"/>
              <a:t>combate</a:t>
            </a:r>
            <a:r>
              <a:rPr lang="en-US" dirty="0"/>
              <a:t> o </a:t>
            </a:r>
            <a:r>
              <a:rPr lang="en-US" dirty="0" err="1"/>
              <a:t>insurgență</a:t>
            </a:r>
            <a:r>
              <a:rPr lang="en-US" dirty="0"/>
              <a:t> </a:t>
            </a:r>
            <a:r>
              <a:rPr lang="en-US" dirty="0" err="1"/>
              <a:t>talibană</a:t>
            </a:r>
            <a:r>
              <a:rPr lang="en-US" dirty="0"/>
              <a:t> </a:t>
            </a:r>
            <a:r>
              <a:rPr lang="en-US" dirty="0" err="1"/>
              <a:t>și</a:t>
            </a:r>
            <a:r>
              <a:rPr lang="en-US" dirty="0"/>
              <a:t> </a:t>
            </a:r>
            <a:r>
              <a:rPr lang="en-US" dirty="0" err="1"/>
              <a:t>reconstrucția</a:t>
            </a:r>
            <a:r>
              <a:rPr lang="en-US" dirty="0"/>
              <a:t> </a:t>
            </a:r>
            <a:r>
              <a:rPr lang="en-US" dirty="0" err="1"/>
              <a:t>fondurilor</a:t>
            </a:r>
            <a:r>
              <a:rPr lang="en-US" dirty="0"/>
              <a:t>, </a:t>
            </a:r>
            <a:r>
              <a:rPr lang="en-US" dirty="0" err="1"/>
              <a:t>ajungând</a:t>
            </a:r>
            <a:r>
              <a:rPr lang="en-US" dirty="0"/>
              <a:t> la </a:t>
            </a:r>
            <a:r>
              <a:rPr lang="en-US" dirty="0" err="1"/>
              <a:t>aproximativ</a:t>
            </a:r>
            <a:r>
              <a:rPr lang="en-US" dirty="0"/>
              <a:t> 110.000 </a:t>
            </a:r>
            <a:r>
              <a:rPr lang="en-US" dirty="0" err="1"/>
              <a:t>în</a:t>
            </a:r>
            <a:r>
              <a:rPr lang="en-US" dirty="0"/>
              <a:t> 2011.</a:t>
            </a:r>
          </a:p>
          <a:p>
            <a:pPr lvl="0"/>
            <a:endParaRPr lang="en-US" dirty="0"/>
          </a:p>
        </p:txBody>
      </p:sp>
      <p:pic>
        <p:nvPicPr>
          <p:cNvPr id="13" name="Picture Placeholder 12" title="Skyline">
            <a:extLst>
              <a:ext uri="{FF2B5EF4-FFF2-40B4-BE49-F238E27FC236}">
                <a16:creationId xmlns:a16="http://schemas.microsoft.com/office/drawing/2014/main" id="{066FE296-3466-420F-AD6C-D3A37B973B7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l="23313" r="23313"/>
          <a:stretch/>
        </p:blipFill>
        <p:spPr>
          <a:xfrm>
            <a:off x="6604000" y="0"/>
            <a:ext cx="5588000" cy="6872249"/>
          </a:xfrm>
        </p:spPr>
      </p:pic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47F4D2C2-B71A-4089-A3FE-603C32706CA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BA1BB58-7555-4382-B178-7ED04E137E7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699F50C-BE38-4BD0-BA84-9B090E1F2B9B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2005540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noProof="0"/>
              <a:t>Add a footer</a:t>
            </a:r>
            <a:endParaRPr lang="en-US" noProof="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4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o-RO" dirty="0"/>
              <a:t>Nivelurile trupelor Statelor Unite </a:t>
            </a:r>
            <a:br>
              <a:rPr lang="ro-RO" dirty="0"/>
            </a:br>
            <a:r>
              <a:rPr lang="en-US" dirty="0"/>
              <a:t> </a:t>
            </a:r>
            <a:r>
              <a:rPr lang="ro-RO" dirty="0"/>
              <a:t>î</a:t>
            </a:r>
            <a:r>
              <a:rPr lang="en-US" dirty="0"/>
              <a:t>n Afghanistan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fontAlgn="base"/>
            <a:r>
              <a:rPr lang="ro-RO" dirty="0"/>
              <a:t>Anul trecut</a:t>
            </a:r>
            <a:r>
              <a:rPr lang="en-US" dirty="0"/>
              <a:t>, au </a:t>
            </a:r>
            <a:r>
              <a:rPr lang="ro-RO" dirty="0"/>
              <a:t>fost doar </a:t>
            </a:r>
            <a:r>
              <a:rPr lang="en-US" dirty="0"/>
              <a:t>4.000 de </a:t>
            </a:r>
            <a:r>
              <a:rPr lang="ro-RO" dirty="0"/>
              <a:t>soldați americani</a:t>
            </a:r>
            <a:r>
              <a:rPr lang="en-US" dirty="0"/>
              <a:t>.</a:t>
            </a:r>
          </a:p>
          <a:p>
            <a:pPr fontAlgn="base"/>
            <a:r>
              <a:rPr lang="ro-RO" dirty="0"/>
              <a:t>Datele oficiale</a:t>
            </a:r>
            <a:r>
              <a:rPr lang="en-US" dirty="0"/>
              <a:t> </a:t>
            </a:r>
            <a:r>
              <a:rPr lang="en-US" b="1" dirty="0"/>
              <a:t>nu pot include </a:t>
            </a:r>
            <a:r>
              <a:rPr lang="ro-RO" b="1" dirty="0"/>
              <a:t>întotdeauna forțe </a:t>
            </a:r>
            <a:r>
              <a:rPr lang="en-US" b="1" dirty="0"/>
              <a:t>de </a:t>
            </a:r>
            <a:r>
              <a:rPr lang="ro-RO" b="1" dirty="0"/>
              <a:t>operațiuni speciale</a:t>
            </a:r>
            <a:r>
              <a:rPr lang="en-US" b="1" dirty="0"/>
              <a:t> </a:t>
            </a:r>
            <a:r>
              <a:rPr lang="en-US" b="1" dirty="0" err="1"/>
              <a:t>și</a:t>
            </a:r>
            <a:r>
              <a:rPr lang="en-US" b="1" dirty="0"/>
              <a:t> </a:t>
            </a:r>
            <a:r>
              <a:rPr lang="en-US" b="1" dirty="0" err="1"/>
              <a:t>alte</a:t>
            </a:r>
            <a:r>
              <a:rPr lang="en-US" b="1" dirty="0"/>
              <a:t> </a:t>
            </a:r>
            <a:r>
              <a:rPr lang="en-US" b="1" dirty="0" err="1"/>
              <a:t>unități</a:t>
            </a:r>
            <a:r>
              <a:rPr lang="en-US" b="1" dirty="0"/>
              <a:t> </a:t>
            </a:r>
            <a:r>
              <a:rPr lang="en-US" b="1" dirty="0" err="1"/>
              <a:t>temporar</a:t>
            </a:r>
            <a:r>
              <a:rPr lang="ro-RO" b="1" dirty="0"/>
              <a:t>.</a:t>
            </a:r>
            <a:endParaRPr lang="en-US" dirty="0"/>
          </a:p>
          <a:p>
            <a:pPr fontAlgn="base"/>
            <a:r>
              <a:rPr lang="en-US" dirty="0" err="1"/>
              <a:t>Alte</a:t>
            </a:r>
            <a:r>
              <a:rPr lang="en-US" dirty="0"/>
              <a:t> </a:t>
            </a:r>
            <a:r>
              <a:rPr lang="en-US" dirty="0" err="1"/>
              <a:t>țări</a:t>
            </a:r>
            <a:r>
              <a:rPr lang="en-US" dirty="0"/>
              <a:t> au </a:t>
            </a:r>
            <a:r>
              <a:rPr lang="en-US" dirty="0" err="1"/>
              <a:t>făcut</a:t>
            </a:r>
            <a:r>
              <a:rPr lang="en-US" dirty="0"/>
              <a:t>, de </a:t>
            </a:r>
            <a:r>
              <a:rPr lang="en-US" dirty="0" err="1"/>
              <a:t>asemenea</a:t>
            </a:r>
            <a:r>
              <a:rPr lang="en-US" dirty="0"/>
              <a:t>, parte din </a:t>
            </a:r>
            <a:r>
              <a:rPr lang="en-US" dirty="0" err="1"/>
              <a:t>prezența</a:t>
            </a:r>
            <a:r>
              <a:rPr lang="en-US" dirty="0"/>
              <a:t> </a:t>
            </a:r>
            <a:r>
              <a:rPr lang="en-US" dirty="0" err="1"/>
              <a:t>trupelor</a:t>
            </a:r>
            <a:r>
              <a:rPr lang="en-US" dirty="0"/>
              <a:t> </a:t>
            </a:r>
            <a:r>
              <a:rPr lang="en-US" dirty="0" err="1"/>
              <a:t>străine</a:t>
            </a:r>
            <a:r>
              <a:rPr lang="en-US" dirty="0"/>
              <a:t> </a:t>
            </a:r>
            <a:r>
              <a:rPr lang="en-US" dirty="0" err="1"/>
              <a:t>în</a:t>
            </a:r>
            <a:r>
              <a:rPr lang="en-US" dirty="0"/>
              <a:t> </a:t>
            </a:r>
            <a:r>
              <a:rPr lang="en-US" dirty="0" err="1"/>
              <a:t>țară</a:t>
            </a:r>
            <a:r>
              <a:rPr lang="en-US" dirty="0"/>
              <a:t>, </a:t>
            </a:r>
            <a:r>
              <a:rPr lang="en-US" dirty="0" err="1"/>
              <a:t>inclusiv</a:t>
            </a:r>
            <a:r>
              <a:rPr lang="en-US" dirty="0"/>
              <a:t> </a:t>
            </a:r>
            <a:r>
              <a:rPr lang="en-US" dirty="0" err="1"/>
              <a:t>alți</a:t>
            </a:r>
            <a:r>
              <a:rPr lang="en-US" dirty="0"/>
              <a:t> </a:t>
            </a:r>
            <a:r>
              <a:rPr lang="en-US" dirty="0" err="1"/>
              <a:t>membri</a:t>
            </a:r>
            <a:r>
              <a:rPr lang="en-US" dirty="0"/>
              <a:t> </a:t>
            </a:r>
            <a:r>
              <a:rPr lang="en-US" dirty="0" err="1"/>
              <a:t>ai</a:t>
            </a:r>
            <a:r>
              <a:rPr lang="en-US" dirty="0"/>
              <a:t> </a:t>
            </a:r>
            <a:r>
              <a:rPr lang="en-US" dirty="0" err="1"/>
              <a:t>alianței</a:t>
            </a:r>
            <a:r>
              <a:rPr lang="en-US" dirty="0"/>
              <a:t> NATO.</a:t>
            </a:r>
          </a:p>
          <a:p>
            <a:pPr fontAlgn="base"/>
            <a:r>
              <a:rPr lang="en-US" dirty="0"/>
              <a:t>Dar SUA au </a:t>
            </a:r>
            <a:r>
              <a:rPr lang="en-US" dirty="0" err="1"/>
              <a:t>avut</a:t>
            </a:r>
            <a:r>
              <a:rPr lang="en-US" dirty="0"/>
              <a:t> de </a:t>
            </a:r>
            <a:r>
              <a:rPr lang="en-US" dirty="0" err="1"/>
              <a:t>departe</a:t>
            </a:r>
            <a:r>
              <a:rPr lang="en-US" dirty="0"/>
              <a:t> </a:t>
            </a:r>
            <a:r>
              <a:rPr lang="en-US" dirty="0" err="1"/>
              <a:t>cel</a:t>
            </a:r>
            <a:r>
              <a:rPr lang="en-US" dirty="0"/>
              <a:t> </a:t>
            </a:r>
            <a:r>
              <a:rPr lang="en-US" dirty="0" err="1"/>
              <a:t>mai</a:t>
            </a:r>
            <a:r>
              <a:rPr lang="en-US" dirty="0"/>
              <a:t> mare contingent </a:t>
            </a:r>
            <a:r>
              <a:rPr lang="en-US" dirty="0" err="1"/>
              <a:t>unic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1287" y="2024964"/>
            <a:ext cx="6245152" cy="3663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156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5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ro-RO" dirty="0"/>
              <a:t>Ce este alianța apărări NATO</a:t>
            </a:r>
            <a:r>
              <a:rPr lang="en-US" dirty="0"/>
              <a:t>?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14215" y="1617786"/>
            <a:ext cx="10939585" cy="859692"/>
          </a:xfrm>
        </p:spPr>
        <p:txBody>
          <a:bodyPr/>
          <a:lstStyle/>
          <a:p>
            <a:r>
              <a:rPr lang="en-US" dirty="0"/>
              <a:t>NATO </a:t>
            </a:r>
            <a:r>
              <a:rPr lang="en-US" dirty="0" err="1"/>
              <a:t>și</a:t>
            </a:r>
            <a:r>
              <a:rPr lang="en-US" dirty="0"/>
              <a:t>-a </a:t>
            </a:r>
            <a:r>
              <a:rPr lang="en-US" dirty="0" err="1"/>
              <a:t>încheiat</a:t>
            </a:r>
            <a:r>
              <a:rPr lang="en-US" dirty="0"/>
              <a:t> </a:t>
            </a:r>
            <a:r>
              <a:rPr lang="en-US" dirty="0" err="1"/>
              <a:t>oficial</a:t>
            </a:r>
            <a:r>
              <a:rPr lang="en-US" dirty="0"/>
              <a:t> </a:t>
            </a:r>
            <a:r>
              <a:rPr lang="en-US" dirty="0" err="1"/>
              <a:t>misiunea</a:t>
            </a:r>
            <a:r>
              <a:rPr lang="en-US" dirty="0"/>
              <a:t> de </a:t>
            </a:r>
            <a:r>
              <a:rPr lang="en-US" dirty="0" err="1"/>
              <a:t>luptă</a:t>
            </a:r>
            <a:r>
              <a:rPr lang="en-US" dirty="0"/>
              <a:t> </a:t>
            </a:r>
            <a:r>
              <a:rPr lang="en-US" dirty="0" err="1"/>
              <a:t>în</a:t>
            </a:r>
            <a:r>
              <a:rPr lang="en-US" dirty="0"/>
              <a:t> </a:t>
            </a:r>
            <a:r>
              <a:rPr lang="en-US" dirty="0" err="1"/>
              <a:t>decembrie</a:t>
            </a:r>
            <a:r>
              <a:rPr lang="en-US" dirty="0"/>
              <a:t> 2014, </a:t>
            </a:r>
            <a:r>
              <a:rPr lang="en-US" dirty="0" err="1"/>
              <a:t>dar</a:t>
            </a:r>
            <a:r>
              <a:rPr lang="en-US" dirty="0"/>
              <a:t> a </a:t>
            </a:r>
            <a:r>
              <a:rPr lang="en-US" dirty="0" err="1"/>
              <a:t>păstrat</a:t>
            </a:r>
            <a:r>
              <a:rPr lang="en-US" dirty="0"/>
              <a:t> </a:t>
            </a:r>
            <a:r>
              <a:rPr lang="en-US" dirty="0" err="1"/>
              <a:t>acolo</a:t>
            </a:r>
            <a:r>
              <a:rPr lang="en-US" dirty="0"/>
              <a:t> o </a:t>
            </a:r>
            <a:r>
              <a:rPr lang="en-US" dirty="0" err="1"/>
              <a:t>forță</a:t>
            </a:r>
            <a:r>
              <a:rPr lang="en-US" dirty="0"/>
              <a:t> de 13.000 de </a:t>
            </a:r>
            <a:r>
              <a:rPr lang="en-US" dirty="0" err="1"/>
              <a:t>oameni</a:t>
            </a:r>
            <a:r>
              <a:rPr lang="en-US" dirty="0"/>
              <a:t> </a:t>
            </a:r>
            <a:r>
              <a:rPr lang="en-US" dirty="0" err="1"/>
              <a:t>pentru</a:t>
            </a:r>
            <a:r>
              <a:rPr lang="en-US" dirty="0"/>
              <a:t> a </a:t>
            </a:r>
            <a:r>
              <a:rPr lang="en-US" dirty="0" err="1"/>
              <a:t>ajuta</a:t>
            </a:r>
            <a:r>
              <a:rPr lang="en-US" dirty="0"/>
              <a:t> la </a:t>
            </a:r>
            <a:r>
              <a:rPr lang="en-US" dirty="0" err="1"/>
              <a:t>formarea</a:t>
            </a:r>
            <a:r>
              <a:rPr lang="en-US" dirty="0"/>
              <a:t> </a:t>
            </a:r>
            <a:r>
              <a:rPr lang="en-US" dirty="0" err="1"/>
              <a:t>forțelor</a:t>
            </a:r>
            <a:r>
              <a:rPr lang="en-US" dirty="0"/>
              <a:t> </a:t>
            </a:r>
            <a:r>
              <a:rPr lang="en-US" dirty="0" err="1"/>
              <a:t>afgane</a:t>
            </a:r>
            <a:r>
              <a:rPr lang="en-US" dirty="0"/>
              <a:t> </a:t>
            </a:r>
            <a:r>
              <a:rPr lang="en-US" dirty="0" err="1"/>
              <a:t>și</a:t>
            </a:r>
            <a:r>
              <a:rPr lang="en-US" dirty="0"/>
              <a:t> </a:t>
            </a:r>
            <a:r>
              <a:rPr lang="en-US" dirty="0" err="1"/>
              <a:t>pentru</a:t>
            </a:r>
            <a:r>
              <a:rPr lang="en-US" dirty="0"/>
              <a:t> a </a:t>
            </a:r>
            <a:r>
              <a:rPr lang="en-US" dirty="0" err="1"/>
              <a:t>sprijini</a:t>
            </a:r>
            <a:r>
              <a:rPr lang="en-US" dirty="0"/>
              <a:t> </a:t>
            </a:r>
            <a:r>
              <a:rPr lang="en-US" dirty="0" err="1"/>
              <a:t>operațiunile</a:t>
            </a:r>
            <a:r>
              <a:rPr lang="en-US" dirty="0"/>
              <a:t> de </a:t>
            </a:r>
            <a:r>
              <a:rPr lang="en-US" dirty="0" err="1"/>
              <a:t>combatere</a:t>
            </a:r>
            <a:r>
              <a:rPr lang="en-US" dirty="0"/>
              <a:t> a </a:t>
            </a:r>
            <a:r>
              <a:rPr lang="en-US" dirty="0" err="1"/>
              <a:t>terorismului</a:t>
            </a:r>
            <a:r>
              <a:rPr lang="en-US" dirty="0"/>
              <a:t>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776" y="2940896"/>
            <a:ext cx="6531659" cy="341545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995138" y="2940896"/>
            <a:ext cx="3279669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000" dirty="0">
                <a:solidFill>
                  <a:schemeClr val="bg1"/>
                </a:solidFill>
              </a:rPr>
              <a:t>D</a:t>
            </a:r>
            <a:r>
              <a:rPr lang="en-US" sz="2000" dirty="0">
                <a:solidFill>
                  <a:schemeClr val="bg1"/>
                </a:solidFill>
              </a:rPr>
              <a:t>e </a:t>
            </a:r>
            <a:r>
              <a:rPr lang="en-US" sz="2000" dirty="0" err="1">
                <a:solidFill>
                  <a:schemeClr val="bg1"/>
                </a:solidFill>
              </a:rPr>
              <a:t>asemenea</a:t>
            </a:r>
            <a:r>
              <a:rPr lang="en-US" sz="2000" dirty="0">
                <a:solidFill>
                  <a:schemeClr val="bg1"/>
                </a:solidFill>
              </a:rPr>
              <a:t>, au </a:t>
            </a:r>
            <a:r>
              <a:rPr lang="en-US" sz="2000" dirty="0" err="1">
                <a:solidFill>
                  <a:schemeClr val="bg1"/>
                </a:solidFill>
              </a:rPr>
              <a:t>existat</a:t>
            </a:r>
            <a:r>
              <a:rPr lang="en-US" sz="2000" dirty="0">
                <a:solidFill>
                  <a:schemeClr val="bg1"/>
                </a:solidFill>
              </a:rPr>
              <a:t> un </a:t>
            </a:r>
            <a:r>
              <a:rPr lang="en-US" sz="2000" dirty="0" err="1">
                <a:solidFill>
                  <a:schemeClr val="bg1"/>
                </a:solidFill>
              </a:rPr>
              <a:t>număr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semnificativ</a:t>
            </a:r>
            <a:r>
              <a:rPr lang="en-US" sz="2000" dirty="0">
                <a:solidFill>
                  <a:schemeClr val="bg1"/>
                </a:solidFill>
              </a:rPr>
              <a:t> de </a:t>
            </a:r>
            <a:r>
              <a:rPr lang="en-US" sz="2000" dirty="0" err="1">
                <a:solidFill>
                  <a:schemeClr val="bg1"/>
                </a:solidFill>
              </a:rPr>
              <a:t>antreprenori</a:t>
            </a:r>
            <a:r>
              <a:rPr lang="en-US" sz="2000" dirty="0">
                <a:solidFill>
                  <a:schemeClr val="bg1"/>
                </a:solidFill>
              </a:rPr>
              <a:t> de </a:t>
            </a:r>
            <a:r>
              <a:rPr lang="en-US" sz="2000" dirty="0" err="1">
                <a:solidFill>
                  <a:schemeClr val="bg1"/>
                </a:solidFill>
              </a:rPr>
              <a:t>securitate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privată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în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Afganistan</a:t>
            </a:r>
            <a:r>
              <a:rPr lang="en-US" sz="2000" dirty="0">
                <a:solidFill>
                  <a:schemeClr val="bg1"/>
                </a:solidFill>
              </a:rPr>
              <a:t>. </a:t>
            </a:r>
            <a:r>
              <a:rPr lang="en-US" sz="2000" dirty="0" err="1">
                <a:solidFill>
                  <a:schemeClr val="bg1"/>
                </a:solidFill>
              </a:rPr>
              <a:t>Aceasta</a:t>
            </a:r>
            <a:r>
              <a:rPr lang="en-US" sz="2000" dirty="0">
                <a:solidFill>
                  <a:schemeClr val="bg1"/>
                </a:solidFill>
              </a:rPr>
              <a:t> a </a:t>
            </a:r>
            <a:r>
              <a:rPr lang="en-US" sz="2000" dirty="0" err="1">
                <a:solidFill>
                  <a:schemeClr val="bg1"/>
                </a:solidFill>
              </a:rPr>
              <a:t>inclus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în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ultimul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trimestru</a:t>
            </a:r>
            <a:r>
              <a:rPr lang="en-US" sz="2000" dirty="0">
                <a:solidFill>
                  <a:schemeClr val="bg1"/>
                </a:solidFill>
              </a:rPr>
              <a:t> al </a:t>
            </a:r>
            <a:r>
              <a:rPr lang="en-US" sz="2000" dirty="0" err="1">
                <a:solidFill>
                  <a:schemeClr val="bg1"/>
                </a:solidFill>
              </a:rPr>
              <a:t>anului</a:t>
            </a:r>
            <a:r>
              <a:rPr lang="en-US" sz="2000" dirty="0">
                <a:solidFill>
                  <a:schemeClr val="bg1"/>
                </a:solidFill>
              </a:rPr>
              <a:t> 2020 </a:t>
            </a:r>
            <a:r>
              <a:rPr lang="en-US" sz="2000" dirty="0" err="1">
                <a:solidFill>
                  <a:schemeClr val="bg1"/>
                </a:solidFill>
              </a:rPr>
              <a:t>mai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mult</a:t>
            </a:r>
            <a:r>
              <a:rPr lang="en-US" sz="2000" dirty="0">
                <a:solidFill>
                  <a:schemeClr val="bg1"/>
                </a:solidFill>
              </a:rPr>
              <a:t> de 7.800 de </a:t>
            </a:r>
            <a:r>
              <a:rPr lang="en-US" sz="2000" dirty="0" err="1">
                <a:solidFill>
                  <a:schemeClr val="bg1"/>
                </a:solidFill>
              </a:rPr>
              <a:t>cetățeni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americani,potrivit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cercet</a:t>
            </a:r>
            <a:r>
              <a:rPr lang="ro-RO" sz="2000" b="1" dirty="0">
                <a:solidFill>
                  <a:schemeClr val="bg1"/>
                </a:solidFill>
              </a:rPr>
              <a:t>ărilor Congresului SUA.</a:t>
            </a:r>
            <a:r>
              <a:rPr lang="en-US" sz="2000" b="1" dirty="0">
                <a:solidFill>
                  <a:schemeClr val="bg1"/>
                </a:solidFill>
                <a:hlinkClick r:id="rId3"/>
              </a:rPr>
              <a:t>.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90954" y="6356350"/>
            <a:ext cx="6497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>
                <a:solidFill>
                  <a:schemeClr val="bg1"/>
                </a:solidFill>
              </a:rPr>
              <a:t>Forțele NATO au ajutat la instruirea Armatei Naționale Afgane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6824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itle 3">
            <a:extLst>
              <a:ext uri="{FF2B5EF4-FFF2-40B4-BE49-F238E27FC236}">
                <a16:creationId xmlns:a16="http://schemas.microsoft.com/office/drawing/2014/main" id="{1ABD613F-111C-41D6-9F8E-8B2C42A5E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o-RO" dirty="0"/>
              <a:t>Căți bani </a:t>
            </a:r>
            <a:br>
              <a:rPr lang="en-US" dirty="0"/>
            </a:br>
            <a:r>
              <a:rPr lang="ro-RO" dirty="0"/>
              <a:t>s-au cheltuit</a:t>
            </a:r>
            <a:r>
              <a:rPr lang="en-US" dirty="0"/>
              <a:t>?</a:t>
            </a:r>
            <a:endParaRPr lang="en-US" b="0" dirty="0"/>
          </a:p>
        </p:txBody>
      </p:sp>
      <p:sp>
        <p:nvSpPr>
          <p:cNvPr id="42" name="Content Placeholder 6">
            <a:extLst>
              <a:ext uri="{FF2B5EF4-FFF2-40B4-BE49-F238E27FC236}">
                <a16:creationId xmlns:a16="http://schemas.microsoft.com/office/drawing/2014/main" id="{55EACD59-7C51-4810-94C6-BCB4D12346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378" y="2638698"/>
            <a:ext cx="4942829" cy="3449118"/>
          </a:xfrm>
        </p:spPr>
        <p:txBody>
          <a:bodyPr>
            <a:normAutofit fontScale="92500"/>
          </a:bodyPr>
          <a:lstStyle/>
          <a:p>
            <a:pPr fontAlgn="base"/>
            <a:r>
              <a:rPr lang="en-US" dirty="0"/>
              <a:t> </a:t>
            </a:r>
            <a:r>
              <a:rPr lang="en-US" dirty="0" err="1"/>
              <a:t>Marea</a:t>
            </a:r>
            <a:r>
              <a:rPr lang="en-US" dirty="0"/>
              <a:t> </a:t>
            </a:r>
            <a:r>
              <a:rPr lang="en-US" dirty="0" err="1"/>
              <a:t>majoritate</a:t>
            </a:r>
            <a:r>
              <a:rPr lang="en-US" dirty="0"/>
              <a:t> a </a:t>
            </a:r>
            <a:r>
              <a:rPr lang="en-US" dirty="0" err="1"/>
              <a:t>cheltuielilor</a:t>
            </a:r>
            <a:r>
              <a:rPr lang="en-US" dirty="0"/>
              <a:t> din </a:t>
            </a:r>
            <a:r>
              <a:rPr lang="en-US" dirty="0" err="1"/>
              <a:t>Afganistan</a:t>
            </a:r>
            <a:r>
              <a:rPr lang="en-US" dirty="0"/>
              <a:t> a </a:t>
            </a:r>
            <a:r>
              <a:rPr lang="en-US" dirty="0" err="1"/>
              <a:t>venit</a:t>
            </a:r>
            <a:r>
              <a:rPr lang="en-US" dirty="0"/>
              <a:t> din SUA.</a:t>
            </a:r>
          </a:p>
          <a:p>
            <a:pPr fontAlgn="base"/>
            <a:r>
              <a:rPr lang="en-US" dirty="0" err="1"/>
              <a:t>După</a:t>
            </a:r>
            <a:r>
              <a:rPr lang="en-US" dirty="0"/>
              <a:t> </a:t>
            </a:r>
            <a:r>
              <a:rPr lang="en-US" dirty="0" err="1"/>
              <a:t>retragerea</a:t>
            </a:r>
            <a:r>
              <a:rPr lang="en-US" dirty="0"/>
              <a:t> </a:t>
            </a:r>
            <a:r>
              <a:rPr lang="en-US" dirty="0" err="1"/>
              <a:t>finală</a:t>
            </a:r>
            <a:r>
              <a:rPr lang="en-US" dirty="0"/>
              <a:t> a </a:t>
            </a:r>
            <a:r>
              <a:rPr lang="en-US" dirty="0" err="1"/>
              <a:t>trupelor</a:t>
            </a:r>
            <a:r>
              <a:rPr lang="en-US" dirty="0"/>
              <a:t> </a:t>
            </a:r>
            <a:r>
              <a:rPr lang="en-US" dirty="0" err="1"/>
              <a:t>americane</a:t>
            </a:r>
            <a:r>
              <a:rPr lang="en-US" dirty="0"/>
              <a:t>, </a:t>
            </a:r>
            <a:r>
              <a:rPr lang="en-US" dirty="0" err="1"/>
              <a:t>președintele</a:t>
            </a:r>
            <a:r>
              <a:rPr lang="en-US" dirty="0"/>
              <a:t> Joe Biden a </a:t>
            </a:r>
            <a:r>
              <a:rPr lang="en-US" dirty="0" err="1"/>
              <a:t>citat</a:t>
            </a:r>
            <a:r>
              <a:rPr lang="en-US" dirty="0"/>
              <a:t> </a:t>
            </a:r>
            <a:r>
              <a:rPr lang="en-US" dirty="0" err="1"/>
              <a:t>două</a:t>
            </a:r>
            <a:r>
              <a:rPr lang="en-US" dirty="0"/>
              <a:t> </a:t>
            </a:r>
            <a:r>
              <a:rPr lang="en-US" dirty="0" err="1"/>
              <a:t>cifre</a:t>
            </a:r>
            <a:r>
              <a:rPr lang="en-US" dirty="0"/>
              <a:t> </a:t>
            </a:r>
            <a:r>
              <a:rPr lang="en-US" dirty="0" err="1"/>
              <a:t>pentru</a:t>
            </a:r>
            <a:r>
              <a:rPr lang="en-US" dirty="0"/>
              <a:t> </a:t>
            </a:r>
            <a:r>
              <a:rPr lang="en-US" dirty="0" err="1"/>
              <a:t>costul</a:t>
            </a:r>
            <a:r>
              <a:rPr lang="en-US" dirty="0"/>
              <a:t> total al </a:t>
            </a:r>
            <a:r>
              <a:rPr lang="en-US" dirty="0" err="1"/>
              <a:t>războiului</a:t>
            </a:r>
            <a:r>
              <a:rPr lang="en-US" dirty="0"/>
              <a:t>.</a:t>
            </a:r>
          </a:p>
          <a:p>
            <a:pPr fontAlgn="base"/>
            <a:r>
              <a:rPr lang="en-US" dirty="0"/>
              <a:t>El a </a:t>
            </a:r>
            <a:r>
              <a:rPr lang="en-US" dirty="0" err="1"/>
              <a:t>spus</a:t>
            </a:r>
            <a:r>
              <a:rPr lang="en-US" dirty="0"/>
              <a:t>: „</a:t>
            </a:r>
            <a:r>
              <a:rPr lang="en-US" dirty="0" err="1"/>
              <a:t>După</a:t>
            </a:r>
            <a:r>
              <a:rPr lang="en-US" dirty="0"/>
              <a:t> </a:t>
            </a:r>
            <a:r>
              <a:rPr lang="en-US" dirty="0" err="1"/>
              <a:t>mai</a:t>
            </a:r>
            <a:r>
              <a:rPr lang="en-US" dirty="0"/>
              <a:t> </a:t>
            </a:r>
            <a:r>
              <a:rPr lang="en-US" dirty="0" err="1"/>
              <a:t>mult</a:t>
            </a:r>
            <a:r>
              <a:rPr lang="en-US" dirty="0"/>
              <a:t> de 2 </a:t>
            </a:r>
            <a:r>
              <a:rPr lang="en-US" dirty="0" err="1"/>
              <a:t>trilioane</a:t>
            </a:r>
            <a:r>
              <a:rPr lang="en-US" dirty="0"/>
              <a:t> de </a:t>
            </a:r>
            <a:r>
              <a:rPr lang="en-US" dirty="0" err="1"/>
              <a:t>dolari</a:t>
            </a:r>
            <a:r>
              <a:rPr lang="en-US" dirty="0"/>
              <a:t> </a:t>
            </a:r>
            <a:r>
              <a:rPr lang="en-US" dirty="0" err="1"/>
              <a:t>cheltuiți</a:t>
            </a:r>
            <a:r>
              <a:rPr lang="en-US" dirty="0"/>
              <a:t> </a:t>
            </a:r>
            <a:r>
              <a:rPr lang="en-US" dirty="0" err="1"/>
              <a:t>în</a:t>
            </a:r>
            <a:r>
              <a:rPr lang="en-US" dirty="0"/>
              <a:t> </a:t>
            </a:r>
            <a:r>
              <a:rPr lang="en-US" dirty="0" err="1"/>
              <a:t>Afganistan</a:t>
            </a:r>
            <a:r>
              <a:rPr lang="en-US" dirty="0"/>
              <a:t> ... [</a:t>
            </a:r>
            <a:r>
              <a:rPr lang="en-US" dirty="0" err="1"/>
              <a:t>sau</a:t>
            </a:r>
            <a:r>
              <a:rPr lang="en-US" dirty="0"/>
              <a:t>] </a:t>
            </a:r>
            <a:r>
              <a:rPr lang="en-US" dirty="0" err="1"/>
              <a:t>ați</a:t>
            </a:r>
            <a:r>
              <a:rPr lang="en-US" dirty="0"/>
              <a:t> </a:t>
            </a:r>
            <a:r>
              <a:rPr lang="en-US" dirty="0" err="1"/>
              <a:t>putea</a:t>
            </a:r>
            <a:r>
              <a:rPr lang="en-US" dirty="0"/>
              <a:t> </a:t>
            </a:r>
            <a:r>
              <a:rPr lang="en-US" dirty="0" err="1"/>
              <a:t>lua</a:t>
            </a:r>
            <a:r>
              <a:rPr lang="en-US" dirty="0"/>
              <a:t> </a:t>
            </a:r>
            <a:r>
              <a:rPr lang="en-US" dirty="0" err="1"/>
              <a:t>numărul</a:t>
            </a:r>
            <a:r>
              <a:rPr lang="en-US" dirty="0"/>
              <a:t> de 1 </a:t>
            </a:r>
            <a:r>
              <a:rPr lang="en-US" dirty="0" err="1"/>
              <a:t>miliard</a:t>
            </a:r>
            <a:r>
              <a:rPr lang="en-US" dirty="0"/>
              <a:t> de </a:t>
            </a:r>
            <a:r>
              <a:rPr lang="en-US" dirty="0" err="1"/>
              <a:t>dolari</a:t>
            </a:r>
            <a:r>
              <a:rPr lang="en-US" dirty="0"/>
              <a:t>, </a:t>
            </a:r>
            <a:r>
              <a:rPr lang="en-US" dirty="0" err="1"/>
              <a:t>după</a:t>
            </a:r>
            <a:r>
              <a:rPr lang="en-US" dirty="0"/>
              <a:t> cum spun </a:t>
            </a:r>
            <a:r>
              <a:rPr lang="en-US" dirty="0" err="1"/>
              <a:t>mulți</a:t>
            </a:r>
            <a:r>
              <a:rPr lang="en-US" dirty="0"/>
              <a:t>”.</a:t>
            </a:r>
          </a:p>
          <a:p>
            <a:pPr marL="0" lvl="0" indent="0">
              <a:buNone/>
            </a:pPr>
            <a:endParaRPr lang="en-US" dirty="0"/>
          </a:p>
        </p:txBody>
      </p:sp>
      <p:pic>
        <p:nvPicPr>
          <p:cNvPr id="59" name="Picture Placeholder 58" title="Buildings">
            <a:extLst>
              <a:ext uri="{FF2B5EF4-FFF2-40B4-BE49-F238E27FC236}">
                <a16:creationId xmlns:a16="http://schemas.microsoft.com/office/drawing/2014/main" id="{3FCCC668-2247-4814-9CC5-9C5D4B447AA3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l="13492" r="13492"/>
          <a:stretch>
            <a:fillRect/>
          </a:stretch>
        </p:blipFill>
        <p:spPr/>
      </p:pic>
      <p:sp>
        <p:nvSpPr>
          <p:cNvPr id="35" name="Footer Placeholder 34">
            <a:extLst>
              <a:ext uri="{FF2B5EF4-FFF2-40B4-BE49-F238E27FC236}">
                <a16:creationId xmlns:a16="http://schemas.microsoft.com/office/drawing/2014/main" id="{6390A22B-EC07-E942-A46F-F36FDD7FDB9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A267D224-5586-43DC-82CA-8605E158298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699F50C-BE38-4BD0-BA84-9B090E1F2B9B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466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noProof="0"/>
              <a:t>Add a footer</a:t>
            </a:r>
            <a:endParaRPr lang="en-US" noProof="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7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o-RO" sz="3200" dirty="0"/>
              <a:t>S-au scurs cheltuielile US in Afganistan în 2011</a:t>
            </a:r>
            <a:endParaRPr lang="en-US" sz="3200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fontAlgn="base"/>
            <a:r>
              <a:rPr lang="en-US" sz="1600" dirty="0" err="1"/>
              <a:t>Între</a:t>
            </a:r>
            <a:r>
              <a:rPr lang="en-US" sz="1600" dirty="0"/>
              <a:t> 2010 </a:t>
            </a:r>
            <a:r>
              <a:rPr lang="en-US" sz="1600" dirty="0" err="1"/>
              <a:t>și</a:t>
            </a:r>
            <a:r>
              <a:rPr lang="en-US" sz="1600" dirty="0"/>
              <a:t> 2012, </a:t>
            </a:r>
            <a:r>
              <a:rPr lang="en-US" sz="1600" dirty="0" err="1"/>
              <a:t>când</a:t>
            </a:r>
            <a:r>
              <a:rPr lang="en-US" sz="1600" dirty="0"/>
              <a:t> SUA au </a:t>
            </a:r>
            <a:r>
              <a:rPr lang="en-US" sz="1600" dirty="0" err="1"/>
              <a:t>avut</a:t>
            </a:r>
            <a:r>
              <a:rPr lang="en-US" sz="1600" dirty="0"/>
              <a:t> </a:t>
            </a:r>
            <a:r>
              <a:rPr lang="en-US" sz="1600" dirty="0" err="1"/>
              <a:t>pentru</a:t>
            </a:r>
            <a:r>
              <a:rPr lang="en-US" sz="1600" dirty="0"/>
              <a:t> o </a:t>
            </a:r>
            <a:r>
              <a:rPr lang="en-US" sz="1600" dirty="0" err="1"/>
              <a:t>vreme</a:t>
            </a:r>
            <a:r>
              <a:rPr lang="en-US" sz="1600" dirty="0"/>
              <a:t> </a:t>
            </a:r>
            <a:r>
              <a:rPr lang="en-US" sz="1600" dirty="0" err="1"/>
              <a:t>peste</a:t>
            </a:r>
            <a:r>
              <a:rPr lang="en-US" sz="1600" dirty="0"/>
              <a:t> 100.000 de </a:t>
            </a:r>
            <a:r>
              <a:rPr lang="en-US" sz="1600" dirty="0" err="1"/>
              <a:t>soldați</a:t>
            </a:r>
            <a:r>
              <a:rPr lang="en-US" sz="1600" dirty="0"/>
              <a:t> </a:t>
            </a:r>
            <a:r>
              <a:rPr lang="en-US" sz="1600" dirty="0" err="1"/>
              <a:t>în</a:t>
            </a:r>
            <a:r>
              <a:rPr lang="en-US" sz="1600" dirty="0"/>
              <a:t> </a:t>
            </a:r>
            <a:r>
              <a:rPr lang="en-US" sz="1600" dirty="0" err="1"/>
              <a:t>țară</a:t>
            </a:r>
            <a:r>
              <a:rPr lang="en-US" sz="1600" dirty="0"/>
              <a:t>, </a:t>
            </a:r>
            <a:r>
              <a:rPr lang="en-US" sz="1600" dirty="0" err="1"/>
              <a:t>costul</a:t>
            </a:r>
            <a:r>
              <a:rPr lang="en-US" sz="1600" dirty="0"/>
              <a:t> </a:t>
            </a:r>
            <a:r>
              <a:rPr lang="en-US" sz="1600" dirty="0" err="1"/>
              <a:t>războiului</a:t>
            </a:r>
            <a:r>
              <a:rPr lang="en-US" sz="1600" dirty="0"/>
              <a:t> a </a:t>
            </a:r>
            <a:r>
              <a:rPr lang="en-US" sz="1600" dirty="0" err="1"/>
              <a:t>crescut</a:t>
            </a:r>
            <a:r>
              <a:rPr lang="en-US" sz="1600" dirty="0"/>
              <a:t> la </a:t>
            </a:r>
            <a:r>
              <a:rPr lang="en-US" sz="1600" dirty="0" err="1"/>
              <a:t>peste</a:t>
            </a:r>
            <a:r>
              <a:rPr lang="en-US" sz="1600" dirty="0"/>
              <a:t> 100 de </a:t>
            </a:r>
            <a:r>
              <a:rPr lang="en-US" sz="1600" dirty="0" err="1"/>
              <a:t>miliarde</a:t>
            </a:r>
            <a:r>
              <a:rPr lang="en-US" sz="1600" dirty="0"/>
              <a:t> de </a:t>
            </a:r>
            <a:r>
              <a:rPr lang="en-US" sz="1600" dirty="0" err="1"/>
              <a:t>dolari</a:t>
            </a:r>
            <a:r>
              <a:rPr lang="en-US" sz="1600" dirty="0"/>
              <a:t> pe an, </a:t>
            </a:r>
            <a:r>
              <a:rPr lang="en-US" sz="1600" dirty="0" err="1"/>
              <a:t>potrivit</a:t>
            </a:r>
            <a:r>
              <a:rPr lang="en-US" sz="1600" dirty="0"/>
              <a:t> </a:t>
            </a:r>
            <a:r>
              <a:rPr lang="en-US" sz="1600" dirty="0" err="1"/>
              <a:t>cifrelor</a:t>
            </a:r>
            <a:r>
              <a:rPr lang="en-US" sz="1600" dirty="0"/>
              <a:t> </a:t>
            </a:r>
            <a:r>
              <a:rPr lang="en-US" sz="1600" dirty="0" err="1"/>
              <a:t>guvernului</a:t>
            </a:r>
            <a:r>
              <a:rPr lang="en-US" sz="1600" dirty="0"/>
              <a:t> SUA.</a:t>
            </a:r>
          </a:p>
          <a:p>
            <a:pPr fontAlgn="base"/>
            <a:r>
              <a:rPr lang="en-US" sz="1600" dirty="0"/>
              <a:t>Pe </a:t>
            </a:r>
            <a:r>
              <a:rPr lang="en-US" sz="1600" dirty="0" err="1"/>
              <a:t>măsură</a:t>
            </a:r>
            <a:r>
              <a:rPr lang="en-US" sz="1600" dirty="0"/>
              <a:t> </a:t>
            </a:r>
            <a:r>
              <a:rPr lang="en-US" sz="1600" dirty="0" err="1"/>
              <a:t>ce</a:t>
            </a:r>
            <a:r>
              <a:rPr lang="en-US" sz="1600" dirty="0"/>
              <a:t> </a:t>
            </a:r>
            <a:r>
              <a:rPr lang="en-US" sz="1600" dirty="0" err="1"/>
              <a:t>armata</a:t>
            </a:r>
            <a:r>
              <a:rPr lang="en-US" sz="1600" dirty="0"/>
              <a:t> SUA </a:t>
            </a:r>
            <a:r>
              <a:rPr lang="en-US" sz="1600" dirty="0" err="1"/>
              <a:t>și</a:t>
            </a:r>
            <a:r>
              <a:rPr lang="en-US" sz="1600" dirty="0"/>
              <a:t>-a </a:t>
            </a:r>
            <a:r>
              <a:rPr lang="en-US" sz="1600" dirty="0" err="1"/>
              <a:t>îndepărtat</a:t>
            </a:r>
            <a:r>
              <a:rPr lang="en-US" sz="1600" dirty="0"/>
              <a:t> </a:t>
            </a:r>
            <a:r>
              <a:rPr lang="en-US" sz="1600" dirty="0" err="1"/>
              <a:t>atenția</a:t>
            </a:r>
            <a:r>
              <a:rPr lang="en-US" sz="1600" dirty="0"/>
              <a:t> de la </a:t>
            </a:r>
            <a:r>
              <a:rPr lang="en-US" sz="1600" dirty="0" err="1"/>
              <a:t>operațiunile</a:t>
            </a:r>
            <a:r>
              <a:rPr lang="en-US" sz="1600" dirty="0"/>
              <a:t> </a:t>
            </a:r>
            <a:r>
              <a:rPr lang="en-US" sz="1600" dirty="0" err="1"/>
              <a:t>ofensive</a:t>
            </a:r>
            <a:r>
              <a:rPr lang="en-US" sz="1600" dirty="0"/>
              <a:t> </a:t>
            </a:r>
            <a:r>
              <a:rPr lang="en-US" sz="1600" dirty="0" err="1"/>
              <a:t>și</a:t>
            </a:r>
            <a:r>
              <a:rPr lang="en-US" sz="1600" dirty="0"/>
              <a:t> s-a </a:t>
            </a:r>
            <a:r>
              <a:rPr lang="en-US" sz="1600" dirty="0" err="1"/>
              <a:t>concentrat</a:t>
            </a:r>
            <a:r>
              <a:rPr lang="en-US" sz="1600" dirty="0"/>
              <a:t> </a:t>
            </a:r>
            <a:r>
              <a:rPr lang="en-US" sz="1600" dirty="0" err="1"/>
              <a:t>mai</a:t>
            </a:r>
            <a:r>
              <a:rPr lang="en-US" sz="1600" dirty="0"/>
              <a:t> </a:t>
            </a:r>
            <a:r>
              <a:rPr lang="en-US" sz="1600" dirty="0" err="1"/>
              <a:t>mult</a:t>
            </a:r>
            <a:r>
              <a:rPr lang="en-US" sz="1600" dirty="0"/>
              <a:t> pe </a:t>
            </a:r>
            <a:r>
              <a:rPr lang="en-US" sz="1600" dirty="0" err="1"/>
              <a:t>instruirea</a:t>
            </a:r>
            <a:r>
              <a:rPr lang="en-US" sz="1600" dirty="0"/>
              <a:t> </a:t>
            </a:r>
            <a:r>
              <a:rPr lang="en-US" sz="1600" dirty="0" err="1"/>
              <a:t>forțelor</a:t>
            </a:r>
            <a:r>
              <a:rPr lang="en-US" sz="1600" dirty="0"/>
              <a:t> </a:t>
            </a:r>
            <a:r>
              <a:rPr lang="en-US" sz="1600" dirty="0" err="1"/>
              <a:t>afgane</a:t>
            </a:r>
            <a:r>
              <a:rPr lang="en-US" sz="1600" dirty="0"/>
              <a:t>, </a:t>
            </a:r>
            <a:r>
              <a:rPr lang="en-US" sz="1600" dirty="0" err="1"/>
              <a:t>costurile</a:t>
            </a:r>
            <a:r>
              <a:rPr lang="en-US" sz="1600" dirty="0"/>
              <a:t> au </a:t>
            </a:r>
            <a:r>
              <a:rPr lang="en-US" sz="1600" dirty="0" err="1"/>
              <a:t>scăzut</a:t>
            </a:r>
            <a:r>
              <a:rPr lang="en-US" sz="1600" dirty="0"/>
              <a:t> </a:t>
            </a:r>
            <a:r>
              <a:rPr lang="en-US" sz="1600" dirty="0" err="1"/>
              <a:t>brusc</a:t>
            </a:r>
            <a:r>
              <a:rPr lang="en-US" sz="1600" dirty="0"/>
              <a:t> la </a:t>
            </a:r>
            <a:r>
              <a:rPr lang="en-US" sz="1600" dirty="0" err="1"/>
              <a:t>aproximativ</a:t>
            </a:r>
            <a:r>
              <a:rPr lang="en-US" sz="1600" dirty="0"/>
              <a:t> 45 de </a:t>
            </a:r>
            <a:r>
              <a:rPr lang="en-US" sz="1600" dirty="0" err="1"/>
              <a:t>miliarde</a:t>
            </a:r>
            <a:r>
              <a:rPr lang="en-US" sz="1600" dirty="0"/>
              <a:t> de </a:t>
            </a:r>
            <a:r>
              <a:rPr lang="en-US" sz="1600" dirty="0" err="1"/>
              <a:t>dolari</a:t>
            </a:r>
            <a:r>
              <a:rPr lang="en-US" sz="1600" dirty="0"/>
              <a:t> </a:t>
            </a:r>
            <a:r>
              <a:rPr lang="en-US" sz="1600" dirty="0" err="1"/>
              <a:t>în</a:t>
            </a:r>
            <a:r>
              <a:rPr lang="en-US" sz="1600" dirty="0"/>
              <a:t> </a:t>
            </a:r>
            <a:r>
              <a:rPr lang="en-US" sz="1600" dirty="0" err="1"/>
              <a:t>ultimii</a:t>
            </a:r>
            <a:r>
              <a:rPr lang="en-US" sz="1600" dirty="0"/>
              <a:t> </a:t>
            </a:r>
            <a:r>
              <a:rPr lang="en-US" sz="1600" dirty="0" err="1"/>
              <a:t>ani</a:t>
            </a:r>
            <a:r>
              <a:rPr lang="en-US" sz="1600" dirty="0"/>
              <a:t>.</a:t>
            </a:r>
          </a:p>
          <a:p>
            <a:pPr fontAlgn="base"/>
            <a:r>
              <a:rPr lang="en-US" sz="1600" b="1" dirty="0" err="1"/>
              <a:t>Potrivit</a:t>
            </a:r>
            <a:r>
              <a:rPr lang="en-US" sz="1600" b="1" dirty="0"/>
              <a:t> </a:t>
            </a:r>
            <a:r>
              <a:rPr lang="en-US" sz="1600" b="1" dirty="0" err="1"/>
              <a:t>Departamentului</a:t>
            </a:r>
            <a:r>
              <a:rPr lang="en-US" sz="1600" b="1" dirty="0"/>
              <a:t> </a:t>
            </a:r>
            <a:r>
              <a:rPr lang="en-US" sz="1600" b="1" dirty="0" err="1"/>
              <a:t>Apărării</a:t>
            </a:r>
            <a:r>
              <a:rPr lang="en-US" sz="1600" b="1" dirty="0"/>
              <a:t> al S</a:t>
            </a:r>
            <a:r>
              <a:rPr lang="ro-RO" sz="1600" b="1" dirty="0"/>
              <a:t>UA</a:t>
            </a:r>
            <a:r>
              <a:rPr lang="ro-RO" sz="1600" dirty="0"/>
              <a:t>, </a:t>
            </a:r>
            <a:r>
              <a:rPr lang="en-US" sz="1600" dirty="0" err="1"/>
              <a:t>cheltuielile</a:t>
            </a:r>
            <a:r>
              <a:rPr lang="en-US" sz="1600" dirty="0"/>
              <a:t> </a:t>
            </a:r>
            <a:r>
              <a:rPr lang="en-US" sz="1600" dirty="0" err="1"/>
              <a:t>militare</a:t>
            </a:r>
            <a:r>
              <a:rPr lang="en-US" sz="1600" dirty="0"/>
              <a:t> </a:t>
            </a:r>
            <a:r>
              <a:rPr lang="en-US" sz="1600" dirty="0" err="1"/>
              <a:t>totale</a:t>
            </a:r>
            <a:r>
              <a:rPr lang="en-US" sz="1600" dirty="0"/>
              <a:t> </a:t>
            </a:r>
            <a:r>
              <a:rPr lang="en-US" sz="1600" dirty="0" err="1"/>
              <a:t>în</a:t>
            </a:r>
            <a:r>
              <a:rPr lang="en-US" sz="1600" dirty="0"/>
              <a:t> </a:t>
            </a:r>
            <a:r>
              <a:rPr lang="en-US" sz="1600" dirty="0" err="1"/>
              <a:t>Afganistan</a:t>
            </a:r>
            <a:r>
              <a:rPr lang="en-US" sz="1600" dirty="0"/>
              <a:t> (din </a:t>
            </a:r>
            <a:r>
              <a:rPr lang="en-US" sz="1600" dirty="0" err="1"/>
              <a:t>octombrie</a:t>
            </a:r>
            <a:r>
              <a:rPr lang="en-US" sz="1600" dirty="0"/>
              <a:t> 2001 </a:t>
            </a:r>
            <a:r>
              <a:rPr lang="en-US" sz="1600" dirty="0" err="1"/>
              <a:t>până</a:t>
            </a:r>
            <a:r>
              <a:rPr lang="en-US" sz="1600" dirty="0"/>
              <a:t> </a:t>
            </a:r>
            <a:r>
              <a:rPr lang="en-US" sz="1600" dirty="0" err="1"/>
              <a:t>în</a:t>
            </a:r>
            <a:r>
              <a:rPr lang="en-US" sz="1600" dirty="0"/>
              <a:t> </a:t>
            </a:r>
            <a:r>
              <a:rPr lang="en-US" sz="1600" dirty="0" err="1"/>
              <a:t>decembrie</a:t>
            </a:r>
            <a:r>
              <a:rPr lang="en-US" sz="1600" dirty="0"/>
              <a:t> 2020) au </a:t>
            </a:r>
            <a:r>
              <a:rPr lang="en-US" sz="1600" dirty="0" err="1"/>
              <a:t>fost</a:t>
            </a:r>
            <a:r>
              <a:rPr lang="en-US" sz="1600" dirty="0"/>
              <a:t> de 825 </a:t>
            </a:r>
            <a:r>
              <a:rPr lang="en-US" sz="1600" dirty="0" err="1"/>
              <a:t>miliarde</a:t>
            </a:r>
            <a:r>
              <a:rPr lang="en-US" sz="1600" dirty="0"/>
              <a:t> </a:t>
            </a:r>
            <a:r>
              <a:rPr lang="en-US" sz="1600" dirty="0" err="1"/>
              <a:t>dolari</a:t>
            </a:r>
            <a:r>
              <a:rPr lang="en-US" sz="1600" dirty="0"/>
              <a:t>, cu </a:t>
            </a:r>
            <a:r>
              <a:rPr lang="en-US" sz="1600" dirty="0" err="1"/>
              <a:t>aproximativ</a:t>
            </a:r>
            <a:r>
              <a:rPr lang="en-US" sz="1600" dirty="0"/>
              <a:t> 130 </a:t>
            </a:r>
            <a:r>
              <a:rPr lang="en-US" sz="1600" dirty="0" err="1"/>
              <a:t>miliarde</a:t>
            </a:r>
            <a:r>
              <a:rPr lang="en-US" sz="1600" dirty="0"/>
              <a:t> </a:t>
            </a:r>
            <a:r>
              <a:rPr lang="en-US" sz="1600" dirty="0" err="1"/>
              <a:t>dolari</a:t>
            </a:r>
            <a:r>
              <a:rPr lang="en-US" sz="1600" dirty="0"/>
              <a:t> </a:t>
            </a:r>
            <a:r>
              <a:rPr lang="en-US" sz="1600" dirty="0" err="1"/>
              <a:t>cheltuiți</a:t>
            </a:r>
            <a:r>
              <a:rPr lang="en-US" sz="1600" dirty="0"/>
              <a:t> </a:t>
            </a:r>
            <a:r>
              <a:rPr lang="en-US" sz="1600" dirty="0" err="1"/>
              <a:t>pentru</a:t>
            </a:r>
            <a:r>
              <a:rPr lang="en-US" sz="1600" dirty="0"/>
              <a:t> </a:t>
            </a:r>
            <a:r>
              <a:rPr lang="en-US" sz="1600" dirty="0" err="1"/>
              <a:t>proiecte</a:t>
            </a:r>
            <a:r>
              <a:rPr lang="en-US" sz="1600" dirty="0"/>
              <a:t> de </a:t>
            </a:r>
            <a:r>
              <a:rPr lang="en-US" sz="1600" dirty="0" err="1"/>
              <a:t>reconstrucție</a:t>
            </a:r>
            <a:r>
              <a:rPr lang="en-US" sz="1600" dirty="0"/>
              <a:t>.</a:t>
            </a:r>
          </a:p>
          <a:p>
            <a:pPr fontAlgn="base"/>
            <a:r>
              <a:rPr lang="en-US" sz="1600" dirty="0" err="1"/>
              <a:t>Aceasta</a:t>
            </a:r>
            <a:r>
              <a:rPr lang="en-US" sz="1600" dirty="0"/>
              <a:t> </a:t>
            </a:r>
            <a:r>
              <a:rPr lang="en-US" sz="1600" dirty="0" err="1"/>
              <a:t>aduce</a:t>
            </a:r>
            <a:r>
              <a:rPr lang="en-US" sz="1600" dirty="0"/>
              <a:t> </a:t>
            </a:r>
            <a:r>
              <a:rPr lang="en-US" sz="1600" dirty="0" err="1"/>
              <a:t>costul</a:t>
            </a:r>
            <a:r>
              <a:rPr lang="en-US" sz="1600" dirty="0"/>
              <a:t> total, pe </a:t>
            </a:r>
            <a:r>
              <a:rPr lang="en-US" sz="1600" dirty="0" err="1"/>
              <a:t>baza</a:t>
            </a:r>
            <a:r>
              <a:rPr lang="en-US" sz="1600" dirty="0"/>
              <a:t> </a:t>
            </a:r>
            <a:r>
              <a:rPr lang="en-US" sz="1600" dirty="0" err="1"/>
              <a:t>datelor</a:t>
            </a:r>
            <a:r>
              <a:rPr lang="en-US" sz="1600" dirty="0"/>
              <a:t> </a:t>
            </a:r>
            <a:r>
              <a:rPr lang="en-US" sz="1600" dirty="0" err="1"/>
              <a:t>oficiale</a:t>
            </a:r>
            <a:r>
              <a:rPr lang="en-US" sz="1600" dirty="0"/>
              <a:t>, la </a:t>
            </a:r>
            <a:r>
              <a:rPr lang="en-US" sz="1600" dirty="0" err="1"/>
              <a:t>aproximativ</a:t>
            </a:r>
            <a:r>
              <a:rPr lang="en-US" sz="1600" dirty="0"/>
              <a:t> 955 </a:t>
            </a:r>
            <a:r>
              <a:rPr lang="en-US" sz="1600" dirty="0" err="1"/>
              <a:t>miliarde</a:t>
            </a:r>
            <a:r>
              <a:rPr lang="en-US" sz="1600" dirty="0"/>
              <a:t> USD </a:t>
            </a:r>
            <a:r>
              <a:rPr lang="en-US" sz="1600" dirty="0" err="1"/>
              <a:t>între</a:t>
            </a:r>
            <a:r>
              <a:rPr lang="en-US" sz="1600" dirty="0"/>
              <a:t> 2001 </a:t>
            </a:r>
            <a:r>
              <a:rPr lang="en-US" sz="1600" dirty="0" err="1"/>
              <a:t>și</a:t>
            </a:r>
            <a:r>
              <a:rPr lang="en-US" sz="1600" dirty="0"/>
              <a:t> 2020 - </a:t>
            </a:r>
            <a:r>
              <a:rPr lang="en-US" sz="1600" dirty="0" err="1"/>
              <a:t>aproape</a:t>
            </a:r>
            <a:r>
              <a:rPr lang="en-US" sz="1600" dirty="0"/>
              <a:t> de </a:t>
            </a:r>
            <a:r>
              <a:rPr lang="en-US" sz="1600" dirty="0" err="1"/>
              <a:t>estimarea</a:t>
            </a:r>
            <a:r>
              <a:rPr lang="en-US" sz="1600" dirty="0"/>
              <a:t> </a:t>
            </a:r>
            <a:r>
              <a:rPr lang="en-US" sz="1600" dirty="0" err="1"/>
              <a:t>mai</a:t>
            </a:r>
            <a:r>
              <a:rPr lang="en-US" sz="1600" dirty="0"/>
              <a:t> </a:t>
            </a:r>
            <a:r>
              <a:rPr lang="en-US" sz="1600" dirty="0" err="1"/>
              <a:t>mică</a:t>
            </a:r>
            <a:r>
              <a:rPr lang="en-US" sz="1600" dirty="0"/>
              <a:t> de 1 </a:t>
            </a:r>
            <a:r>
              <a:rPr lang="en-US" sz="1600" dirty="0" err="1"/>
              <a:t>miliard</a:t>
            </a:r>
            <a:r>
              <a:rPr lang="en-US" sz="1600" dirty="0"/>
              <a:t> USD </a:t>
            </a:r>
            <a:r>
              <a:rPr lang="en-US" sz="1600" dirty="0" err="1"/>
              <a:t>oferită</a:t>
            </a:r>
            <a:r>
              <a:rPr lang="en-US" sz="1600" dirty="0"/>
              <a:t> de </a:t>
            </a:r>
            <a:r>
              <a:rPr lang="en-US" sz="1600" dirty="0" err="1"/>
              <a:t>domnul</a:t>
            </a:r>
            <a:r>
              <a:rPr lang="en-US" sz="1600" dirty="0"/>
              <a:t> Biden.</a:t>
            </a:r>
          </a:p>
          <a:p>
            <a:endParaRPr lang="en-US" sz="1600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087677" y="1651044"/>
            <a:ext cx="5528446" cy="4525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17649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noProof="0"/>
              <a:t>Add a footer</a:t>
            </a:r>
            <a:endParaRPr lang="en-US" noProof="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8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Dar costul uman</a:t>
            </a:r>
            <a:r>
              <a:rPr lang="en-US" dirty="0"/>
              <a:t>?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fontAlgn="base"/>
            <a:r>
              <a:rPr lang="en-US" dirty="0"/>
              <a:t>De </a:t>
            </a:r>
            <a:r>
              <a:rPr lang="en-US" dirty="0" err="1"/>
              <a:t>când</a:t>
            </a:r>
            <a:r>
              <a:rPr lang="en-US" dirty="0"/>
              <a:t> a </a:t>
            </a:r>
            <a:r>
              <a:rPr lang="en-US" dirty="0" err="1"/>
              <a:t>început</a:t>
            </a:r>
            <a:r>
              <a:rPr lang="en-US" dirty="0"/>
              <a:t> </a:t>
            </a:r>
            <a:r>
              <a:rPr lang="en-US" dirty="0" err="1"/>
              <a:t>războiul</a:t>
            </a:r>
            <a:r>
              <a:rPr lang="en-US" dirty="0"/>
              <a:t> </a:t>
            </a:r>
            <a:r>
              <a:rPr lang="en-US" dirty="0" err="1"/>
              <a:t>împotriva</a:t>
            </a:r>
            <a:r>
              <a:rPr lang="en-US" dirty="0"/>
              <a:t> </a:t>
            </a:r>
            <a:r>
              <a:rPr lang="en-US" dirty="0" err="1"/>
              <a:t>talibanilor</a:t>
            </a:r>
            <a:r>
              <a:rPr lang="en-US" dirty="0"/>
              <a:t> </a:t>
            </a:r>
            <a:r>
              <a:rPr lang="en-US" dirty="0" err="1"/>
              <a:t>în</a:t>
            </a:r>
            <a:r>
              <a:rPr lang="en-US" dirty="0"/>
              <a:t> 2001, au </a:t>
            </a:r>
            <a:r>
              <a:rPr lang="en-US" dirty="0" err="1"/>
              <a:t>existat</a:t>
            </a:r>
            <a:r>
              <a:rPr lang="en-US" dirty="0"/>
              <a:t> </a:t>
            </a:r>
            <a:r>
              <a:rPr lang="en-US" dirty="0" err="1"/>
              <a:t>peste</a:t>
            </a:r>
            <a:r>
              <a:rPr lang="en-US" dirty="0"/>
              <a:t> 3.500 de </a:t>
            </a:r>
            <a:r>
              <a:rPr lang="en-US" dirty="0" err="1"/>
              <a:t>morți</a:t>
            </a:r>
            <a:r>
              <a:rPr lang="en-US" dirty="0"/>
              <a:t> de </a:t>
            </a:r>
            <a:r>
              <a:rPr lang="en-US" dirty="0" err="1"/>
              <a:t>coaliție</a:t>
            </a:r>
            <a:r>
              <a:rPr lang="en-US" dirty="0"/>
              <a:t>, </a:t>
            </a:r>
            <a:r>
              <a:rPr lang="en-US" dirty="0" err="1"/>
              <a:t>dintre</a:t>
            </a:r>
            <a:r>
              <a:rPr lang="en-US" dirty="0"/>
              <a:t> care </a:t>
            </a:r>
            <a:r>
              <a:rPr lang="en-US" dirty="0" err="1"/>
              <a:t>peste</a:t>
            </a:r>
            <a:r>
              <a:rPr lang="en-US" dirty="0"/>
              <a:t> 2.300 au </a:t>
            </a:r>
            <a:r>
              <a:rPr lang="en-US" dirty="0" err="1"/>
              <a:t>fost</a:t>
            </a:r>
            <a:r>
              <a:rPr lang="en-US" dirty="0"/>
              <a:t> </a:t>
            </a:r>
            <a:r>
              <a:rPr lang="en-US" dirty="0" err="1"/>
              <a:t>soldați</a:t>
            </a:r>
            <a:r>
              <a:rPr lang="en-US" dirty="0"/>
              <a:t> </a:t>
            </a:r>
            <a:r>
              <a:rPr lang="en-US" dirty="0" err="1"/>
              <a:t>americani</a:t>
            </a:r>
            <a:r>
              <a:rPr lang="en-US" dirty="0"/>
              <a:t>.</a:t>
            </a:r>
          </a:p>
          <a:p>
            <a:pPr fontAlgn="base"/>
            <a:r>
              <a:rPr lang="en-US" dirty="0" err="1"/>
              <a:t>Peste</a:t>
            </a:r>
            <a:r>
              <a:rPr lang="en-US" dirty="0"/>
              <a:t> 450 de </a:t>
            </a:r>
            <a:r>
              <a:rPr lang="en-US" dirty="0" err="1"/>
              <a:t>soldați</a:t>
            </a:r>
            <a:r>
              <a:rPr lang="en-US" dirty="0"/>
              <a:t> </a:t>
            </a:r>
            <a:r>
              <a:rPr lang="en-US" dirty="0" err="1"/>
              <a:t>britanici</a:t>
            </a:r>
            <a:r>
              <a:rPr lang="en-US" dirty="0"/>
              <a:t> au </a:t>
            </a:r>
            <a:r>
              <a:rPr lang="en-US" dirty="0" err="1"/>
              <a:t>murit</a:t>
            </a:r>
            <a:r>
              <a:rPr lang="en-US" dirty="0"/>
              <a:t>.</a:t>
            </a:r>
          </a:p>
          <a:p>
            <a:pPr fontAlgn="base"/>
            <a:r>
              <a:rPr lang="en-US" dirty="0" err="1"/>
              <a:t>Alți</a:t>
            </a:r>
            <a:r>
              <a:rPr lang="en-US" dirty="0"/>
              <a:t> 20.660 de </a:t>
            </a:r>
            <a:r>
              <a:rPr lang="en-US" dirty="0" err="1"/>
              <a:t>soldați</a:t>
            </a:r>
            <a:r>
              <a:rPr lang="en-US" dirty="0"/>
              <a:t> </a:t>
            </a:r>
            <a:r>
              <a:rPr lang="en-US" dirty="0" err="1"/>
              <a:t>americani</a:t>
            </a:r>
            <a:r>
              <a:rPr lang="en-US" dirty="0"/>
              <a:t> au </a:t>
            </a:r>
            <a:r>
              <a:rPr lang="en-US" dirty="0" err="1"/>
              <a:t>fost</a:t>
            </a:r>
            <a:r>
              <a:rPr lang="en-US" dirty="0"/>
              <a:t> </a:t>
            </a:r>
            <a:r>
              <a:rPr lang="en-US" dirty="0" err="1"/>
              <a:t>răniți</a:t>
            </a:r>
            <a:r>
              <a:rPr lang="en-US" dirty="0"/>
              <a:t> </a:t>
            </a:r>
            <a:r>
              <a:rPr lang="en-US" dirty="0" err="1"/>
              <a:t>în</a:t>
            </a:r>
            <a:r>
              <a:rPr lang="en-US" dirty="0"/>
              <a:t> </a:t>
            </a:r>
            <a:r>
              <a:rPr lang="en-US" dirty="0" err="1"/>
              <a:t>acțiune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931852" y="1651043"/>
            <a:ext cx="5840096" cy="3604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00600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noProof="0"/>
              <a:t>Add a footer</a:t>
            </a:r>
            <a:endParaRPr lang="en-US" noProof="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9</a:t>
            </a:fld>
            <a:endParaRPr lang="en-US" noProof="0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408373" y="550213"/>
            <a:ext cx="5329547" cy="5912731"/>
          </a:xfrm>
        </p:spPr>
        <p:txBody>
          <a:bodyPr/>
          <a:lstStyle/>
          <a:p>
            <a:pPr fontAlgn="base"/>
            <a:r>
              <a:rPr lang="en-US" dirty="0"/>
              <a:t>Dar </a:t>
            </a:r>
            <a:r>
              <a:rPr lang="en-US" dirty="0" err="1"/>
              <a:t>aceste</a:t>
            </a:r>
            <a:r>
              <a:rPr lang="en-US" dirty="0"/>
              <a:t> </a:t>
            </a:r>
            <a:r>
              <a:rPr lang="en-US" dirty="0" err="1"/>
              <a:t>cifre</a:t>
            </a:r>
            <a:r>
              <a:rPr lang="en-US" dirty="0"/>
              <a:t> ale </a:t>
            </a:r>
            <a:r>
              <a:rPr lang="en-US" dirty="0" err="1"/>
              <a:t>victimelor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diminuate</a:t>
            </a:r>
            <a:r>
              <a:rPr lang="en-US" dirty="0"/>
              <a:t> de </a:t>
            </a:r>
            <a:r>
              <a:rPr lang="en-US" dirty="0" err="1"/>
              <a:t>pierderea</a:t>
            </a:r>
            <a:r>
              <a:rPr lang="en-US" dirty="0"/>
              <a:t> de </a:t>
            </a:r>
            <a:r>
              <a:rPr lang="en-US" dirty="0" err="1"/>
              <a:t>vieți</a:t>
            </a:r>
            <a:r>
              <a:rPr lang="en-US" dirty="0"/>
              <a:t> </a:t>
            </a:r>
            <a:r>
              <a:rPr lang="en-US" dirty="0" err="1"/>
              <a:t>omenești</a:t>
            </a:r>
            <a:r>
              <a:rPr lang="en-US" dirty="0"/>
              <a:t> </a:t>
            </a:r>
            <a:r>
              <a:rPr lang="en-US" dirty="0" err="1"/>
              <a:t>în</a:t>
            </a:r>
            <a:r>
              <a:rPr lang="en-US" dirty="0"/>
              <a:t> </a:t>
            </a:r>
            <a:r>
              <a:rPr lang="en-US" dirty="0" err="1"/>
              <a:t>rândul</a:t>
            </a:r>
            <a:r>
              <a:rPr lang="en-US" dirty="0"/>
              <a:t> </a:t>
            </a:r>
            <a:r>
              <a:rPr lang="en-US" dirty="0" err="1"/>
              <a:t>forțelor</a:t>
            </a:r>
            <a:r>
              <a:rPr lang="en-US" dirty="0"/>
              <a:t> de </a:t>
            </a:r>
            <a:r>
              <a:rPr lang="en-US" dirty="0" err="1"/>
              <a:t>securitate</a:t>
            </a:r>
            <a:r>
              <a:rPr lang="en-US" dirty="0"/>
              <a:t> </a:t>
            </a:r>
            <a:r>
              <a:rPr lang="en-US" dirty="0" err="1"/>
              <a:t>afgane</a:t>
            </a:r>
            <a:r>
              <a:rPr lang="en-US" dirty="0"/>
              <a:t> </a:t>
            </a:r>
            <a:r>
              <a:rPr lang="en-US" dirty="0" err="1"/>
              <a:t>și</a:t>
            </a:r>
            <a:r>
              <a:rPr lang="en-US" dirty="0"/>
              <a:t> al </a:t>
            </a:r>
            <a:r>
              <a:rPr lang="en-US" dirty="0" err="1"/>
              <a:t>civililor</a:t>
            </a:r>
            <a:r>
              <a:rPr lang="en-US" dirty="0"/>
              <a:t>.</a:t>
            </a:r>
          </a:p>
          <a:p>
            <a:pPr fontAlgn="base"/>
            <a:r>
              <a:rPr lang="en-US" dirty="0" err="1"/>
              <a:t>Președintele</a:t>
            </a:r>
            <a:r>
              <a:rPr lang="en-US" dirty="0"/>
              <a:t> </a:t>
            </a:r>
            <a:r>
              <a:rPr lang="en-US" dirty="0" err="1"/>
              <a:t>Ghani</a:t>
            </a:r>
            <a:r>
              <a:rPr lang="en-US" dirty="0"/>
              <a:t> a </a:t>
            </a:r>
            <a:r>
              <a:rPr lang="en-US" dirty="0" err="1"/>
              <a:t>spus</a:t>
            </a:r>
            <a:r>
              <a:rPr lang="en-US" dirty="0"/>
              <a:t> </a:t>
            </a:r>
            <a:r>
              <a:rPr lang="en-US" dirty="0" err="1"/>
              <a:t>în</a:t>
            </a:r>
            <a:r>
              <a:rPr lang="en-US" dirty="0"/>
              <a:t> 2019 </a:t>
            </a:r>
            <a:r>
              <a:rPr lang="en-US" dirty="0" err="1"/>
              <a:t>că</a:t>
            </a:r>
            <a:r>
              <a:rPr lang="en-US" dirty="0"/>
              <a:t> </a:t>
            </a:r>
            <a:r>
              <a:rPr lang="en-US" dirty="0" err="1"/>
              <a:t>peste</a:t>
            </a:r>
            <a:r>
              <a:rPr lang="en-US" dirty="0"/>
              <a:t> 45.000 de </a:t>
            </a:r>
            <a:r>
              <a:rPr lang="en-US" dirty="0" err="1"/>
              <a:t>membri</a:t>
            </a:r>
            <a:r>
              <a:rPr lang="en-US" dirty="0"/>
              <a:t> </a:t>
            </a:r>
            <a:r>
              <a:rPr lang="en-US" dirty="0" err="1"/>
              <a:t>ai</a:t>
            </a:r>
            <a:r>
              <a:rPr lang="en-US" dirty="0"/>
              <a:t> </a:t>
            </a:r>
            <a:r>
              <a:rPr lang="en-US" dirty="0" err="1"/>
              <a:t>forțelor</a:t>
            </a:r>
            <a:r>
              <a:rPr lang="en-US" dirty="0"/>
              <a:t> de </a:t>
            </a:r>
            <a:r>
              <a:rPr lang="en-US" dirty="0" err="1"/>
              <a:t>securitate</a:t>
            </a:r>
            <a:r>
              <a:rPr lang="en-US" dirty="0"/>
              <a:t> </a:t>
            </a:r>
            <a:r>
              <a:rPr lang="en-US" dirty="0" err="1"/>
              <a:t>afgane</a:t>
            </a:r>
            <a:r>
              <a:rPr lang="en-US" dirty="0"/>
              <a:t> au </a:t>
            </a:r>
            <a:r>
              <a:rPr lang="en-US" dirty="0" err="1"/>
              <a:t>fost</a:t>
            </a:r>
            <a:r>
              <a:rPr lang="en-US" dirty="0"/>
              <a:t> </a:t>
            </a:r>
            <a:r>
              <a:rPr lang="en-US" dirty="0" err="1"/>
              <a:t>uciși</a:t>
            </a:r>
            <a:r>
              <a:rPr lang="en-US" dirty="0"/>
              <a:t> de </a:t>
            </a:r>
            <a:r>
              <a:rPr lang="en-US" dirty="0" err="1"/>
              <a:t>când</a:t>
            </a:r>
            <a:r>
              <a:rPr lang="en-US" dirty="0"/>
              <a:t> a </a:t>
            </a:r>
            <a:r>
              <a:rPr lang="en-US" dirty="0" err="1"/>
              <a:t>devenit</a:t>
            </a:r>
            <a:r>
              <a:rPr lang="en-US" dirty="0"/>
              <a:t> </a:t>
            </a:r>
            <a:r>
              <a:rPr lang="en-US" dirty="0" err="1"/>
              <a:t>președinte</a:t>
            </a:r>
            <a:r>
              <a:rPr lang="en-US" dirty="0"/>
              <a:t> cu </a:t>
            </a:r>
            <a:r>
              <a:rPr lang="en-US" dirty="0" err="1"/>
              <a:t>cinci</a:t>
            </a:r>
            <a:r>
              <a:rPr lang="en-US" dirty="0"/>
              <a:t> </a:t>
            </a:r>
            <a:r>
              <a:rPr lang="en-US" dirty="0" err="1"/>
              <a:t>ani</a:t>
            </a:r>
            <a:r>
              <a:rPr lang="en-US" dirty="0"/>
              <a:t> </a:t>
            </a:r>
            <a:r>
              <a:rPr lang="en-US" dirty="0" err="1"/>
              <a:t>mai</a:t>
            </a:r>
            <a:r>
              <a:rPr lang="en-US" dirty="0"/>
              <a:t> </a:t>
            </a:r>
            <a:r>
              <a:rPr lang="en-US" dirty="0" err="1"/>
              <a:t>devreme</a:t>
            </a:r>
            <a:r>
              <a:rPr lang="en-US" dirty="0"/>
              <a:t>.</a:t>
            </a:r>
          </a:p>
          <a:p>
            <a:pPr fontAlgn="base"/>
            <a:r>
              <a:rPr lang="en-US" dirty="0" err="1"/>
              <a:t>Cercetările</a:t>
            </a:r>
            <a:r>
              <a:rPr lang="en-US" dirty="0"/>
              <a:t> </a:t>
            </a:r>
            <a:r>
              <a:rPr lang="en-US" dirty="0" err="1"/>
              <a:t>efectuate</a:t>
            </a:r>
            <a:r>
              <a:rPr lang="en-US" dirty="0"/>
              <a:t> de </a:t>
            </a:r>
            <a:r>
              <a:rPr lang="en-US" dirty="0" err="1"/>
              <a:t>Universitatea</a:t>
            </a:r>
            <a:r>
              <a:rPr lang="en-US" dirty="0"/>
              <a:t> Brown </a:t>
            </a:r>
            <a:r>
              <a:rPr lang="en-US" dirty="0" err="1"/>
              <a:t>în</a:t>
            </a:r>
            <a:r>
              <a:rPr lang="en-US" dirty="0"/>
              <a:t> 2019 au </a:t>
            </a:r>
            <a:r>
              <a:rPr lang="en-US" dirty="0" err="1"/>
              <a:t>estimat</a:t>
            </a:r>
            <a:r>
              <a:rPr lang="en-US" dirty="0"/>
              <a:t> </a:t>
            </a:r>
            <a:r>
              <a:rPr lang="en-US" dirty="0" err="1"/>
              <a:t>pierderea</a:t>
            </a:r>
            <a:r>
              <a:rPr lang="en-US" dirty="0"/>
              <a:t> de </a:t>
            </a:r>
            <a:r>
              <a:rPr lang="en-US" dirty="0" err="1"/>
              <a:t>vieți</a:t>
            </a:r>
            <a:r>
              <a:rPr lang="en-US" dirty="0"/>
              <a:t> </a:t>
            </a:r>
            <a:r>
              <a:rPr lang="en-US" dirty="0" err="1"/>
              <a:t>omenești</a:t>
            </a:r>
            <a:r>
              <a:rPr lang="en-US" dirty="0"/>
              <a:t> </a:t>
            </a:r>
            <a:r>
              <a:rPr lang="en-US" dirty="0" err="1"/>
              <a:t>în</a:t>
            </a:r>
            <a:r>
              <a:rPr lang="en-US" dirty="0"/>
              <a:t> </a:t>
            </a:r>
            <a:r>
              <a:rPr lang="en-US" dirty="0" err="1"/>
              <a:t>rândul</a:t>
            </a:r>
            <a:r>
              <a:rPr lang="en-US" dirty="0"/>
              <a:t> </a:t>
            </a:r>
            <a:r>
              <a:rPr lang="en-US" dirty="0" err="1"/>
              <a:t>militarilor</a:t>
            </a:r>
            <a:r>
              <a:rPr lang="en-US" dirty="0"/>
              <a:t> </a:t>
            </a:r>
            <a:r>
              <a:rPr lang="en-US" dirty="0" err="1"/>
              <a:t>și</a:t>
            </a:r>
            <a:r>
              <a:rPr lang="en-US" dirty="0"/>
              <a:t> </a:t>
            </a:r>
            <a:r>
              <a:rPr lang="en-US" dirty="0" err="1"/>
              <a:t>poliției</a:t>
            </a:r>
            <a:r>
              <a:rPr lang="en-US" dirty="0"/>
              <a:t> </a:t>
            </a:r>
            <a:r>
              <a:rPr lang="en-US" dirty="0" err="1"/>
              <a:t>naționale</a:t>
            </a:r>
            <a:r>
              <a:rPr lang="en-US" dirty="0"/>
              <a:t> din </a:t>
            </a:r>
            <a:r>
              <a:rPr lang="en-US" dirty="0" err="1"/>
              <a:t>Afganistan</a:t>
            </a:r>
            <a:r>
              <a:rPr lang="en-US" dirty="0"/>
              <a:t> </a:t>
            </a:r>
            <a:r>
              <a:rPr lang="en-US" b="1" dirty="0"/>
              <a:t>cu </a:t>
            </a:r>
            <a:r>
              <a:rPr lang="en-US" b="1" dirty="0" err="1"/>
              <a:t>peste</a:t>
            </a:r>
            <a:r>
              <a:rPr lang="en-US" b="1" dirty="0"/>
              <a:t> 64.100 de </a:t>
            </a:r>
            <a:r>
              <a:rPr lang="en-US" b="1" dirty="0" err="1"/>
              <a:t>persoane</a:t>
            </a:r>
            <a:r>
              <a:rPr lang="en-US" b="1" dirty="0"/>
              <a:t> din </a:t>
            </a:r>
            <a:r>
              <a:rPr lang="en-US" b="1" dirty="0" err="1"/>
              <a:t>octombrie</a:t>
            </a:r>
            <a:r>
              <a:rPr lang="en-US" b="1" dirty="0"/>
              <a:t> 2001, </a:t>
            </a:r>
            <a:r>
              <a:rPr lang="en-US" b="1" dirty="0" err="1"/>
              <a:t>când</a:t>
            </a:r>
            <a:r>
              <a:rPr lang="en-US" b="1" dirty="0"/>
              <a:t> a </a:t>
            </a:r>
            <a:r>
              <a:rPr lang="en-US" b="1" dirty="0" err="1"/>
              <a:t>început</a:t>
            </a:r>
            <a:r>
              <a:rPr lang="en-US" b="1" dirty="0"/>
              <a:t> </a:t>
            </a:r>
            <a:r>
              <a:rPr lang="en-US" b="1" dirty="0" err="1"/>
              <a:t>războiul</a:t>
            </a:r>
            <a:r>
              <a:rPr lang="en-US" b="1" dirty="0"/>
              <a:t>.</a:t>
            </a:r>
            <a:endParaRPr lang="en-US" dirty="0"/>
          </a:p>
          <a:p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33730" y="550213"/>
            <a:ext cx="5433134" cy="411938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133730" y="5027000"/>
            <a:ext cx="568466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b="1" dirty="0" err="1">
                <a:solidFill>
                  <a:schemeClr val="bg1"/>
                </a:solidFill>
              </a:rPr>
              <a:t>Și</a:t>
            </a:r>
            <a:r>
              <a:rPr lang="en-US" b="1" dirty="0">
                <a:solidFill>
                  <a:schemeClr val="bg1"/>
                </a:solidFill>
              </a:rPr>
              <a:t> conform </a:t>
            </a:r>
            <a:r>
              <a:rPr lang="en-US" b="1" dirty="0" err="1">
                <a:solidFill>
                  <a:schemeClr val="bg1"/>
                </a:solidFill>
              </a:rPr>
              <a:t>Misiunii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Națiunilor</a:t>
            </a:r>
            <a:r>
              <a:rPr lang="en-US" b="1" dirty="0">
                <a:solidFill>
                  <a:schemeClr val="bg1"/>
                </a:solidFill>
              </a:rPr>
              <a:t> Unite de </a:t>
            </a:r>
            <a:r>
              <a:rPr lang="en-US" b="1" dirty="0" err="1">
                <a:solidFill>
                  <a:schemeClr val="bg1"/>
                </a:solidFill>
              </a:rPr>
              <a:t>Asistență</a:t>
            </a:r>
            <a:r>
              <a:rPr lang="en-US" b="1" dirty="0">
                <a:solidFill>
                  <a:schemeClr val="bg1"/>
                </a:solidFill>
              </a:rPr>
              <a:t> din </a:t>
            </a:r>
            <a:r>
              <a:rPr lang="en-US" b="1" dirty="0" err="1">
                <a:solidFill>
                  <a:schemeClr val="bg1"/>
                </a:solidFill>
              </a:rPr>
              <a:t>Afganistan</a:t>
            </a:r>
            <a:r>
              <a:rPr lang="en-US" b="1" dirty="0">
                <a:solidFill>
                  <a:schemeClr val="bg1"/>
                </a:solidFill>
              </a:rPr>
              <a:t> (</a:t>
            </a:r>
            <a:r>
              <a:rPr lang="en-US" b="1" dirty="0" err="1">
                <a:solidFill>
                  <a:schemeClr val="bg1"/>
                </a:solidFill>
              </a:rPr>
              <a:t>Unama</a:t>
            </a:r>
            <a:r>
              <a:rPr lang="en-US" b="1" dirty="0">
                <a:solidFill>
                  <a:schemeClr val="bg1"/>
                </a:solidFill>
              </a:rPr>
              <a:t>)</a:t>
            </a:r>
            <a:r>
              <a:rPr lang="en-US" dirty="0">
                <a:solidFill>
                  <a:schemeClr val="bg1"/>
                </a:solidFill>
              </a:rPr>
              <a:t> , </a:t>
            </a:r>
            <a:r>
              <a:rPr lang="en-US" dirty="0" err="1">
                <a:solidFill>
                  <a:schemeClr val="bg1"/>
                </a:solidFill>
              </a:rPr>
              <a:t>aproape</a:t>
            </a:r>
            <a:r>
              <a:rPr lang="en-US" dirty="0">
                <a:solidFill>
                  <a:schemeClr val="bg1"/>
                </a:solidFill>
              </a:rPr>
              <a:t> 111.000 de </a:t>
            </a:r>
            <a:r>
              <a:rPr lang="en-US" dirty="0" err="1">
                <a:solidFill>
                  <a:schemeClr val="bg1"/>
                </a:solidFill>
              </a:rPr>
              <a:t>civili</a:t>
            </a:r>
            <a:r>
              <a:rPr lang="en-US" dirty="0">
                <a:solidFill>
                  <a:schemeClr val="bg1"/>
                </a:solidFill>
              </a:rPr>
              <a:t> au </a:t>
            </a:r>
            <a:r>
              <a:rPr lang="en-US" dirty="0" err="1">
                <a:solidFill>
                  <a:schemeClr val="bg1"/>
                </a:solidFill>
              </a:rPr>
              <a:t>fost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uciși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sau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răniți</a:t>
            </a:r>
            <a:r>
              <a:rPr lang="en-US" dirty="0">
                <a:solidFill>
                  <a:schemeClr val="bg1"/>
                </a:solidFill>
              </a:rPr>
              <a:t> de </a:t>
            </a:r>
            <a:r>
              <a:rPr lang="en-US" dirty="0" err="1">
                <a:solidFill>
                  <a:schemeClr val="bg1"/>
                </a:solidFill>
              </a:rPr>
              <a:t>când</a:t>
            </a:r>
            <a:r>
              <a:rPr lang="en-US" dirty="0">
                <a:solidFill>
                  <a:schemeClr val="bg1"/>
                </a:solidFill>
              </a:rPr>
              <a:t> a </a:t>
            </a:r>
            <a:r>
              <a:rPr lang="en-US" dirty="0" err="1">
                <a:solidFill>
                  <a:schemeClr val="bg1"/>
                </a:solidFill>
              </a:rPr>
              <a:t>început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înregistrarea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sistematică</a:t>
            </a:r>
            <a:r>
              <a:rPr lang="en-US" dirty="0">
                <a:solidFill>
                  <a:schemeClr val="bg1"/>
                </a:solidFill>
              </a:rPr>
              <a:t> a </a:t>
            </a:r>
            <a:r>
              <a:rPr lang="en-US" dirty="0" err="1">
                <a:solidFill>
                  <a:schemeClr val="bg1"/>
                </a:solidFill>
              </a:rPr>
              <a:t>victimelor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civile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în</a:t>
            </a:r>
            <a:r>
              <a:rPr lang="en-US" dirty="0">
                <a:solidFill>
                  <a:schemeClr val="bg1"/>
                </a:solidFill>
              </a:rPr>
              <a:t> 2009.</a:t>
            </a:r>
          </a:p>
          <a:p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0614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Custom 13">
      <a:dk1>
        <a:srgbClr val="3F3F3F"/>
      </a:dk1>
      <a:lt1>
        <a:srgbClr val="FFFFFF"/>
      </a:lt1>
      <a:dk2>
        <a:srgbClr val="F2F2F2"/>
      </a:dk2>
      <a:lt2>
        <a:srgbClr val="A5A5A5"/>
      </a:lt2>
      <a:accent1>
        <a:srgbClr val="00194C"/>
      </a:accent1>
      <a:accent2>
        <a:srgbClr val="EAB200"/>
      </a:accent2>
      <a:accent3>
        <a:srgbClr val="F2F2F2"/>
      </a:accent3>
      <a:accent4>
        <a:srgbClr val="954F72"/>
      </a:accent4>
      <a:accent5>
        <a:srgbClr val="00843B"/>
      </a:accent5>
      <a:accent6>
        <a:srgbClr val="014067"/>
      </a:accent6>
      <a:hlink>
        <a:srgbClr val="00194C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89027928_Hexagon presentation dark_AAS_v4" id="{00715B48-F6B0-4FD0-BA2D-34714F23D55A}" vid="{445656DE-313E-4A78-B834-A775A8573BF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940343A-75DB-4E03-95EA-4A75BA0D7FF2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C9C3589D-EF2D-4AF3-8B55-088F4B14D6E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B759597-1FA4-4F46-9BA8-01240C56026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Hexagon presentation dark</Template>
  <TotalTime>0</TotalTime>
  <Words>755</Words>
  <Application>Microsoft Office PowerPoint</Application>
  <PresentationFormat>Ecran lat</PresentationFormat>
  <Paragraphs>54</Paragraphs>
  <Slides>11</Slides>
  <Notes>0</Notes>
  <HiddenSlides>0</HiddenSlides>
  <MMClips>0</MMClips>
  <ScaleCrop>false</ScaleCrop>
  <HeadingPairs>
    <vt:vector size="6" baseType="variant">
      <vt:variant>
        <vt:lpstr>Fonturi utilizate</vt:lpstr>
      </vt:variant>
      <vt:variant>
        <vt:i4>5</vt:i4>
      </vt:variant>
      <vt:variant>
        <vt:lpstr>Temă</vt:lpstr>
      </vt:variant>
      <vt:variant>
        <vt:i4>1</vt:i4>
      </vt:variant>
      <vt:variant>
        <vt:lpstr>Titluri diapozitive</vt:lpstr>
      </vt:variant>
      <vt:variant>
        <vt:i4>11</vt:i4>
      </vt:variant>
    </vt:vector>
  </HeadingPairs>
  <TitlesOfParts>
    <vt:vector size="17" baseType="lpstr">
      <vt:lpstr>Arial</vt:lpstr>
      <vt:lpstr>Arial Black</vt:lpstr>
      <vt:lpstr>Calibri</vt:lpstr>
      <vt:lpstr>Calibri Light</vt:lpstr>
      <vt:lpstr>Times New Roman</vt:lpstr>
      <vt:lpstr>Office Theme</vt:lpstr>
      <vt:lpstr>Afganistan: Ce a costat conflictul SUA și aliații săi?</vt:lpstr>
      <vt:lpstr>Prezentare PowerPoint</vt:lpstr>
      <vt:lpstr>Ce forțe au  fost trimise?</vt:lpstr>
      <vt:lpstr>Nivelurile trupelor Statelor Unite   în Afghanistan</vt:lpstr>
      <vt:lpstr>Ce este alianța apărări NATO?</vt:lpstr>
      <vt:lpstr>Căți bani  s-au cheltuit?</vt:lpstr>
      <vt:lpstr>S-au scurs cheltuielile US in Afganistan în 2011</vt:lpstr>
      <vt:lpstr>Dar costul uman?</vt:lpstr>
      <vt:lpstr>Prezentare PowerPoint</vt:lpstr>
      <vt:lpstr>GOD BLESS YOU ALL</vt:lpstr>
      <vt:lpstr>Cu respect...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2021-10-07T10:07:47Z</dcterms:created>
  <dcterms:modified xsi:type="dcterms:W3CDTF">2024-01-26T18:09:21Z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